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58" r:id="rId4"/>
    <p:sldId id="264" r:id="rId5"/>
    <p:sldId id="265" r:id="rId6"/>
    <p:sldId id="259" r:id="rId7"/>
    <p:sldId id="266" r:id="rId8"/>
    <p:sldId id="267" r:id="rId9"/>
    <p:sldId id="260" r:id="rId10"/>
    <p:sldId id="268" r:id="rId11"/>
    <p:sldId id="261" r:id="rId12"/>
    <p:sldId id="262" r:id="rId13"/>
    <p:sldId id="263" r:id="rId14"/>
    <p:sldId id="269" r:id="rId15"/>
    <p:sldId id="270" r:id="rId16"/>
    <p:sldId id="271" r:id="rId17"/>
  </p:sldIdLst>
  <p:sldSz cx="9144000" cy="6858000" type="screen4x3"/>
  <p:notesSz cx="6877050" cy="96567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50" d="100"/>
          <a:sy n="50" d="100"/>
        </p:scale>
        <p:origin x="-912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16.04.2014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16.04.2014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16.04.2014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Documents%20and%20Settings\Admin\&#1052;&#1086;&#1080;%20&#1076;&#1086;&#1082;&#1091;&#1084;&#1077;&#1085;&#1090;&#1099;\&#1052;&#1086;&#1103;%20&#1084;&#1091;&#1079;&#1099;&#1082;&#1072;\&#1080;&#1085;&#1089;&#1090;&#1088;&#1091;&#1084;%20&#1084;&#1091;&#1079;&#1099;&#1082;&#1072;%20&#1076;&#1083;&#1103;%20&#1076;&#1091;&#1096;&#1080;.mp3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785794"/>
            <a:ext cx="7772400" cy="200026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/>
              <a:t>«История образования в лицах»</a:t>
            </a:r>
            <a:r>
              <a:rPr lang="ru-RU" sz="4000" dirty="0" smtClean="0"/>
              <a:t>             </a:t>
            </a:r>
            <a:r>
              <a:rPr lang="ru-RU" sz="3600" dirty="0" smtClean="0"/>
              <a:t>СП «Детский сад «Василёк»                                 ГБОУ ООШ №20 г. Новокуйбышевска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3000372"/>
            <a:ext cx="8358246" cy="3400452"/>
          </a:xfrm>
        </p:spPr>
        <p:txBody>
          <a:bodyPr>
            <a:normAutofit/>
          </a:bodyPr>
          <a:lstStyle/>
          <a:p>
            <a:endParaRPr lang="ru-RU" sz="2800" b="1" dirty="0" smtClean="0"/>
          </a:p>
          <a:p>
            <a:pPr algn="ctr"/>
            <a:r>
              <a:rPr lang="ru-RU" sz="2400" b="1" dirty="0" smtClean="0"/>
              <a:t>участники сетевого проекта «</a:t>
            </a:r>
            <a:r>
              <a:rPr lang="en-US" sz="2400" b="1" dirty="0" smtClean="0"/>
              <a:t>IT</a:t>
            </a:r>
            <a:r>
              <a:rPr lang="ru-RU" sz="2400" b="1" dirty="0" smtClean="0"/>
              <a:t>-краеведы»</a:t>
            </a:r>
          </a:p>
          <a:p>
            <a:pPr algn="ctr"/>
            <a:r>
              <a:rPr lang="ru-RU" sz="2400" b="1" dirty="0" smtClean="0"/>
              <a:t>Симакова В.М., Померанцева Е.Л.,                               Аникина О.Г., Кох Т.Л., </a:t>
            </a:r>
            <a:r>
              <a:rPr lang="ru-RU" sz="2400" b="1" dirty="0" err="1" smtClean="0"/>
              <a:t>Матюк</a:t>
            </a:r>
            <a:r>
              <a:rPr lang="ru-RU" sz="2400" b="1" dirty="0" smtClean="0"/>
              <a:t> Е.В., </a:t>
            </a:r>
            <a:r>
              <a:rPr lang="ru-RU" sz="2400" b="1" dirty="0" err="1" smtClean="0"/>
              <a:t>Репринцева</a:t>
            </a:r>
            <a:r>
              <a:rPr lang="ru-RU" sz="2400" b="1" dirty="0" smtClean="0"/>
              <a:t> Е.И.</a:t>
            </a:r>
          </a:p>
          <a:p>
            <a:endParaRPr lang="ru-RU" sz="2800" b="1" dirty="0" smtClean="0"/>
          </a:p>
          <a:p>
            <a:pPr algn="ctr"/>
            <a:endParaRPr lang="en-US" sz="2800" b="1" dirty="0" smtClean="0"/>
          </a:p>
          <a:p>
            <a:pPr algn="ctr"/>
            <a:r>
              <a:rPr lang="ru-RU" sz="2800" b="1" dirty="0" smtClean="0"/>
              <a:t>версия 2014 </a:t>
            </a:r>
          </a:p>
          <a:p>
            <a:endParaRPr lang="ru-RU" sz="2800" b="1" dirty="0" smtClean="0"/>
          </a:p>
          <a:p>
            <a:endParaRPr lang="ru-RU" sz="2800" dirty="0"/>
          </a:p>
        </p:txBody>
      </p:sp>
      <p:pic>
        <p:nvPicPr>
          <p:cNvPr id="4" name="Picture 2" descr="F:\1. Музей Истоки\5. Музей Истоки\5.2. Эмблема музея\Вывеска 1.jpg"/>
          <p:cNvPicPr>
            <a:picLocks noChangeAspect="1" noChangeArrowheads="1"/>
          </p:cNvPicPr>
          <p:nvPr/>
        </p:nvPicPr>
        <p:blipFill>
          <a:blip r:embed="rId3"/>
          <a:srcRect l="6271" t="22707" r="6271" b="23734"/>
          <a:stretch>
            <a:fillRect/>
          </a:stretch>
        </p:blipFill>
        <p:spPr bwMode="auto">
          <a:xfrm>
            <a:off x="285720" y="214290"/>
            <a:ext cx="882650" cy="90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инструм музыка для души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429652" y="628652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857224" y="285728"/>
            <a:ext cx="771530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2001 году в связи с переездом Надежда Михайловна уволилась, но в новый коллектив  не пошла, а стала заниматься с внуками, а их у нее пять и помогать учащимся начальной школы, бывшим воспитанникам детского сада.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8" name="Рисунок 7" descr="C:\Users\Санёк\Desktop\КОНКУРСЫ 2014\01.03.2014 Краеведы 2013-14\Попова НМ\внуки.JPG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20" y="2000240"/>
            <a:ext cx="5000660" cy="3786214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</p:pic>
      <p:pic>
        <p:nvPicPr>
          <p:cNvPr id="9" name="Рисунок 8" descr="C:\Users\Санёк\Desktop\КОНКУРСЫ 2014\01.03.2014 Краеведы 2013-14\Попова НМ\Изображение 055.jpg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5000628" y="1643050"/>
            <a:ext cx="3719051" cy="2786082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</p:pic>
    </p:spTree>
  </p:cSld>
  <p:clrMapOvr>
    <a:masterClrMapping/>
  </p:clrMapOvr>
  <p:transition advTm="20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71604" y="5500702"/>
            <a:ext cx="678661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2004 году Попова Надежда Михайловна отметила 55-летний юбилей в коллективе, за 13 лет ставшим ей родным.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C:\Users\Санёк\Desktop\КОНКУРСЫ 2014\01.03.2014 Краеведы 2013-14\Попова НМ\2004 Попова НМ юбилей.jpg"/>
          <p:cNvPicPr/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785786" y="285728"/>
            <a:ext cx="7500990" cy="5000636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</p:pic>
    </p:spTree>
  </p:cSld>
  <p:clrMapOvr>
    <a:masterClrMapping/>
  </p:clrMapOvr>
  <p:transition advTm="15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85728"/>
            <a:ext cx="8229600" cy="71438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</a:rPr>
              <a:t>Вся </a:t>
            </a: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</a:rPr>
              <a:t>е</a:t>
            </a: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</a:rPr>
              <a:t>ё</a:t>
            </a: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</a:rPr>
              <a:t>жизнь в </a:t>
            </a: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</a:rPr>
              <a:t>детях</a:t>
            </a:r>
            <a:endParaRPr lang="ru-RU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Рисунок 4" descr="C:\Users\Санёк\Desktop\КОНКУРСЫ 2014\01.03.2014 Краеведы 2013-14\Попова НМ\настя дима ирина.jpg"/>
          <p:cNvPicPr/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500166" y="928670"/>
            <a:ext cx="6357982" cy="4357718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</p:pic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928662" y="5534561"/>
            <a:ext cx="771530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2009 год Надежде Михайловне 60-лет. Рядом любимые дети Ирина Доценко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продавец ЗАО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Магнит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Дима Попов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начальник автобазы  НПЗ, Настя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Швец-Базарная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инженер-химик ООО НПЗ.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7" name="Picture 2" descr="F:\1. Музей Истоки\5. Музей Истоки\5.2. Эмблема музея\Вывеска 1.jpg"/>
          <p:cNvPicPr>
            <a:picLocks noChangeAspect="1" noChangeArrowheads="1"/>
          </p:cNvPicPr>
          <p:nvPr/>
        </p:nvPicPr>
        <p:blipFill>
          <a:blip r:embed="rId3"/>
          <a:srcRect l="6271" t="22707" r="6271" b="23734"/>
          <a:stretch>
            <a:fillRect/>
          </a:stretch>
        </p:blipFill>
        <p:spPr bwMode="auto">
          <a:xfrm>
            <a:off x="285720" y="285728"/>
            <a:ext cx="1190886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5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00298" y="1285860"/>
            <a:ext cx="6186502" cy="5214974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Я работала вместе с Надеждой Михайловной не долго, всего три с половиной года. Она всегда была веселой, жизнерадостной, творческой, энергичной. Не боялась использовать в работе что-то новое, необычное. До сих пор мы вспоминаем и рассказываем молодежи, 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как</a:t>
            </a:r>
          </a:p>
          <a:p>
            <a:pPr algn="just">
              <a:buNone/>
            </a:pP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Надежда 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Михайловна в любое время года и в любую погоду выходила с детьми на зарядку в летней обуви. Не случайно, именно она вела экспериментальную 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группу.</a:t>
            </a:r>
          </a:p>
          <a:p>
            <a:pPr algn="just">
              <a:buNone/>
            </a:pP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Какие 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замечательные мероприятия она проводила! До сих пор со слезами вспоминается трогательный момент на родительском собрании, когда дети, стоя на коленях, просили прощения у своих родителей! С материнской заботой Надежда Михайловна относилась к воспитанникам.  Уже будучи школьниками,  дети при встрече бежали к ней, делились своими успехами. С некоторыми воспитанниками она поддерживала отношения до последнего. </a:t>
            </a:r>
            <a:endParaRPr lang="ru-RU" sz="1800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Ее 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заботы и теплоты хватало 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на  всех детей.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914400" y="285728"/>
            <a:ext cx="8229600" cy="1143008"/>
          </a:xfrm>
        </p:spPr>
        <p:txBody>
          <a:bodyPr>
            <a:noAutofit/>
          </a:bodyPr>
          <a:lstStyle/>
          <a:p>
            <a:pPr algn="ctr"/>
            <a:r>
              <a:rPr lang="ru-RU" sz="2400" i="1" dirty="0" smtClean="0"/>
              <a:t/>
            </a:r>
            <a:br>
              <a:rPr lang="ru-RU" sz="2400" i="1" dirty="0" smtClean="0"/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Елена 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Ильинична </a:t>
            </a:r>
            <a:r>
              <a:rPr lang="ru-RU" sz="2400" i="1" dirty="0" err="1" smtClean="0">
                <a:solidFill>
                  <a:schemeClr val="accent2">
                    <a:lumMod val="50000"/>
                  </a:schemeClr>
                </a:solidFill>
              </a:rPr>
              <a:t>Репринцева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,                                                           воспитатель СП «Детский сад «Василек»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</a:br>
            <a:endParaRPr lang="ru-RU" sz="2400" b="1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5" name="Рисунок 4" descr="C:\Documents and Settings\Admin\Рабочий стол\ДЕТСКИЙ САД\СОТРУДНИКИ\Репринцева ЕИ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428868"/>
            <a:ext cx="1857388" cy="25003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2" descr="F:\1. Музей Истоки\5. Музей Истоки\5.2. Эмблема музея\Вывеска 1.jpg"/>
          <p:cNvPicPr>
            <a:picLocks noChangeAspect="1" noChangeArrowheads="1"/>
          </p:cNvPicPr>
          <p:nvPr/>
        </p:nvPicPr>
        <p:blipFill>
          <a:blip r:embed="rId3"/>
          <a:srcRect l="6271" t="22707" r="6271" b="23734"/>
          <a:stretch>
            <a:fillRect/>
          </a:stretch>
        </p:blipFill>
        <p:spPr bwMode="auto">
          <a:xfrm>
            <a:off x="285720" y="285728"/>
            <a:ext cx="1190886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30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868" y="1857364"/>
            <a:ext cx="5286412" cy="4572008"/>
          </a:xfrm>
        </p:spPr>
        <p:txBody>
          <a:bodyPr>
            <a:normAutofit/>
          </a:bodyPr>
          <a:lstStyle/>
          <a:p>
            <a:pPr algn="just">
              <a:lnSpc>
                <a:spcPct val="120000"/>
              </a:lnSpc>
              <a:buNone/>
            </a:pPr>
            <a:r>
              <a:rPr lang="ru-RU" sz="3800" i="1" dirty="0" smtClean="0"/>
              <a:t>                                      </a:t>
            </a:r>
            <a:r>
              <a:rPr lang="ru-RU" sz="3800" i="1" dirty="0" smtClean="0"/>
              <a:t>           </a:t>
            </a:r>
            <a:endParaRPr lang="ru-RU" sz="3800" dirty="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500042"/>
            <a:ext cx="8229600" cy="1066800"/>
          </a:xfrm>
        </p:spPr>
        <p:txBody>
          <a:bodyPr>
            <a:noAutofit/>
          </a:bodyPr>
          <a:lstStyle/>
          <a:p>
            <a:pPr algn="ctr"/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Семья </a:t>
            </a:r>
            <a:r>
              <a:rPr lang="ru-RU" sz="2400" i="1" dirty="0" err="1" smtClean="0">
                <a:solidFill>
                  <a:schemeClr val="accent2">
                    <a:lumMod val="50000"/>
                  </a:schemeClr>
                </a:solidFill>
              </a:rPr>
              <a:t>Прокаевых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  </a:t>
            </a:r>
            <a:b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(на фото  воспитанники Аня и Максим)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642910" y="4572008"/>
            <a:ext cx="8286808" cy="207170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None/>
              <a:tabLst/>
              <a:defRPr/>
            </a:pPr>
            <a:endParaRPr kumimoji="0" lang="ru-RU" sz="3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Рисунок 6" descr="C:\Documents and Settings\Admin\Рабочий стол\КОНКУРСЫ 2014\01.03.2014 Краеведы 2013-14 Ан Кох Пом\Попова НМ\Прокаевы Максим и 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214554"/>
            <a:ext cx="1863613" cy="28575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2714612" y="1285860"/>
            <a:ext cx="6015022" cy="4857784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just"/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Сердце каждого человека, имевшего возможность быть знаком с ней, вздрагивает от приятных воспоминаний. Нам довелось великое счастье – встретить на своем жизненном пути Попову Надежду Михайловну. Надежда Михайловна – прекрасный человек, замечательный педагог. Все дети были для нее родными. Душевная теплота, ум, чуткость помогали ей найти подход к каждому ребенку. Будучи человеком энергичным, творческим, она помогла нам раскрыть свои таланты, проявить индивидуальность. Надежда Михайловна стала для нас путеводною звездой, научила доброте, справедливости и помогла стать хорошими людьми.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 descr="F:\1. Музей Истоки\5. Музей Истоки\5.2. Эмблема музея\Вывеска 1.jpg"/>
          <p:cNvPicPr>
            <a:picLocks noChangeAspect="1" noChangeArrowheads="1"/>
          </p:cNvPicPr>
          <p:nvPr/>
        </p:nvPicPr>
        <p:blipFill>
          <a:blip r:embed="rId3"/>
          <a:srcRect l="6271" t="22707" r="6271" b="23734"/>
          <a:stretch>
            <a:fillRect/>
          </a:stretch>
        </p:blipFill>
        <p:spPr bwMode="auto">
          <a:xfrm>
            <a:off x="285720" y="285728"/>
            <a:ext cx="1190886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30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714488"/>
            <a:ext cx="8258204" cy="4860048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Нам </a:t>
            </a: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очень нравилась психологическая обстановка в группе – всегда спокойно, интересно и весело. Увести наших детей из сада бывало непросто – они всегда просили побыть «еще хоть чуть-чуть». Мы, безусловно, доверяли Надежде Михайловне, а это большое счастье – быть уверенными в том, что на протяжении дня наши дети окружены заботой и вниманием. Мы общались с Надеждой Михайловной открыто и с взаимным пониманием</a:t>
            </a:r>
            <a:r>
              <a:rPr lang="ru-RU" sz="2200" i="1" dirty="0" smtClean="0"/>
              <a:t>.</a:t>
            </a:r>
          </a:p>
          <a:p>
            <a:pPr algn="just">
              <a:buNone/>
            </a:pP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Занятия математики</a:t>
            </a: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, изобразительной деятельности, экологии и многие другие, которые она проводила, далеки от штампов и обыденности. </a:t>
            </a:r>
            <a:endParaRPr lang="ru-RU" sz="2200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воспитателя </a:t>
            </a: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всегда было </a:t>
            </a: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хорошее настроение, которым она заражала окружающих на целый день. Надежда Михайловна  обладала сильным характером и с ней наши дети были как за каменной стеной. </a:t>
            </a:r>
            <a:endParaRPr lang="ru-RU" sz="2200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8501122" cy="1566866"/>
          </a:xfrm>
        </p:spPr>
        <p:txBody>
          <a:bodyPr>
            <a:noAutofit/>
          </a:bodyPr>
          <a:lstStyle/>
          <a:p>
            <a:pPr algn="ctr"/>
            <a:r>
              <a:rPr lang="ru-RU" sz="2000" i="1" dirty="0" smtClean="0">
                <a:solidFill>
                  <a:schemeClr val="accent2">
                    <a:lumMod val="50000"/>
                  </a:schemeClr>
                </a:solidFill>
              </a:rPr>
              <a:t>Семья Соловьевых </a:t>
            </a:r>
            <a:r>
              <a:rPr lang="ru-RU" sz="2000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000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000" i="1" dirty="0" smtClean="0">
                <a:solidFill>
                  <a:schemeClr val="accent2">
                    <a:lumMod val="50000"/>
                  </a:schemeClr>
                </a:solidFill>
              </a:rPr>
              <a:t>Анатолий </a:t>
            </a:r>
            <a:r>
              <a:rPr lang="ru-RU" sz="2000" i="1" dirty="0" smtClean="0">
                <a:solidFill>
                  <a:schemeClr val="accent2">
                    <a:lumMod val="50000"/>
                  </a:schemeClr>
                </a:solidFill>
              </a:rPr>
              <a:t>Викторович и Елена Геннадьевна  </a:t>
            </a:r>
            <a:br>
              <a:rPr lang="ru-RU" sz="2000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000" i="1" dirty="0" smtClean="0">
                <a:solidFill>
                  <a:schemeClr val="accent2">
                    <a:lumMod val="50000"/>
                  </a:schemeClr>
                </a:solidFill>
              </a:rPr>
              <a:t> бывшие сотрудники </a:t>
            </a:r>
            <a:r>
              <a:rPr lang="ru-RU" sz="2000" i="1" dirty="0" err="1" smtClean="0">
                <a:solidFill>
                  <a:schemeClr val="accent2">
                    <a:lumMod val="50000"/>
                  </a:schemeClr>
                </a:solidFill>
              </a:rPr>
              <a:t>ясли-сада</a:t>
            </a:r>
            <a:r>
              <a:rPr lang="ru-RU" sz="2000" i="1" dirty="0" smtClean="0">
                <a:solidFill>
                  <a:schemeClr val="accent2">
                    <a:lumMod val="50000"/>
                  </a:schemeClr>
                </a:solidFill>
              </a:rPr>
              <a:t> №2 «Василек» </a:t>
            </a:r>
            <a:br>
              <a:rPr lang="ru-RU" sz="2000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000" i="1" dirty="0" smtClean="0">
                <a:solidFill>
                  <a:schemeClr val="accent2">
                    <a:lumMod val="50000"/>
                  </a:schemeClr>
                </a:solidFill>
              </a:rPr>
              <a:t> инструктор </a:t>
            </a:r>
            <a:r>
              <a:rPr lang="ru-RU" sz="2000" i="1" dirty="0" smtClean="0">
                <a:solidFill>
                  <a:schemeClr val="accent2">
                    <a:lumMod val="50000"/>
                  </a:schemeClr>
                </a:solidFill>
              </a:rPr>
              <a:t>по </a:t>
            </a:r>
            <a:r>
              <a:rPr lang="ru-RU" sz="2000" i="1" dirty="0" smtClean="0">
                <a:solidFill>
                  <a:schemeClr val="accent2">
                    <a:lumMod val="50000"/>
                  </a:schemeClr>
                </a:solidFill>
              </a:rPr>
              <a:t>плаванию и учитель-логопед </a:t>
            </a:r>
            <a:endParaRPr lang="ru-RU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6" name="Picture 2" descr="F:\1. Музей Истоки\5. Музей Истоки\5.2. Эмблема музея\Вывеска 1.jpg"/>
          <p:cNvPicPr>
            <a:picLocks noChangeAspect="1" noChangeArrowheads="1"/>
          </p:cNvPicPr>
          <p:nvPr/>
        </p:nvPicPr>
        <p:blipFill>
          <a:blip r:embed="rId2"/>
          <a:srcRect l="6271" t="22707" r="6271" b="23734"/>
          <a:stretch>
            <a:fillRect/>
          </a:stretch>
        </p:blipFill>
        <p:spPr bwMode="auto">
          <a:xfrm>
            <a:off x="285720" y="285728"/>
            <a:ext cx="1190886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3000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714612" y="1714488"/>
            <a:ext cx="6115064" cy="4221365"/>
          </a:xfrm>
        </p:spPr>
        <p:txBody>
          <a:bodyPr>
            <a:normAutofit fontScale="92500"/>
          </a:bodyPr>
          <a:lstStyle/>
          <a:p>
            <a:r>
              <a:rPr lang="ru-RU" i="1" dirty="0" smtClean="0"/>
              <a:t> </a:t>
            </a: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Все </a:t>
            </a: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дети были для нее родными.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Самое большое счастье для родителей – быть уверенными в том, что на протяжении дня наши дети окружены заботой и вниманием. 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С ней наши дети были как за каменной стеной.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А  энергии ее можно было только позавидовать. 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Занятия математики, изобразительной деятельности, экологии и многие другие, которые она проводила, далеки от штампов и обыденности. 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Никто в группе не оставался одинок, всегда в команде </a:t>
            </a: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всегда при деле.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135729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Портрет </a:t>
            </a:r>
            <a:r>
              <a:rPr lang="ru-RU" sz="4000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настоящего </a:t>
            </a:r>
            <a:r>
              <a:rPr lang="ru-RU" sz="4000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воспитателя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C:\Users\Санёк\Desktop\КОНКУРСЫ 2014\01.03.2014 Краеведы 2013-14\Попова НМ\Изображение 057.jpg"/>
          <p:cNvPicPr/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500034" y="2214554"/>
            <a:ext cx="2087543" cy="2778213"/>
          </a:xfrm>
          <a:prstGeom prst="rect">
            <a:avLst/>
          </a:prstGeom>
          <a:noFill/>
          <a:ln>
            <a:solidFill>
              <a:srgbClr val="9BBB59">
                <a:lumMod val="75000"/>
              </a:srgbClr>
            </a:solidFill>
          </a:ln>
        </p:spPr>
      </p:pic>
      <p:pic>
        <p:nvPicPr>
          <p:cNvPr id="5" name="Picture 2" descr="F:\1. Музей Истоки\5. Музей Истоки\5.2. Эмблема музея\Вывеска 1.jpg"/>
          <p:cNvPicPr>
            <a:picLocks noChangeAspect="1" noChangeArrowheads="1"/>
          </p:cNvPicPr>
          <p:nvPr/>
        </p:nvPicPr>
        <p:blipFill>
          <a:blip r:embed="rId3"/>
          <a:srcRect l="6271" t="22707" r="6271" b="23734"/>
          <a:stretch>
            <a:fillRect/>
          </a:stretch>
        </p:blipFill>
        <p:spPr bwMode="auto">
          <a:xfrm>
            <a:off x="285720" y="285728"/>
            <a:ext cx="1190886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30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857628"/>
            <a:ext cx="8229600" cy="257176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Попова </a:t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</a:b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Надежда Михайловна</a:t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</a:b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29.11.1949-28.10.2010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/>
            </a:r>
            <a:b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</a:br>
            <a:endParaRPr lang="ru-RU" sz="3600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5" name="Picture 2" descr="F:\1. Музей Истоки\5. Музей Истоки\5.2. Эмблема музея\Вывеска 1.jpg"/>
          <p:cNvPicPr>
            <a:picLocks noChangeAspect="1" noChangeArrowheads="1"/>
          </p:cNvPicPr>
          <p:nvPr/>
        </p:nvPicPr>
        <p:blipFill>
          <a:blip r:embed="rId2" cstate="print"/>
          <a:srcRect l="6272" t="22707" r="6272" b="23734"/>
          <a:stretch>
            <a:fillRect/>
          </a:stretch>
        </p:blipFill>
        <p:spPr bwMode="auto">
          <a:xfrm>
            <a:off x="285720" y="285728"/>
            <a:ext cx="1121110" cy="1143008"/>
          </a:xfrm>
          <a:prstGeom prst="rect">
            <a:avLst/>
          </a:prstGeom>
          <a:noFill/>
        </p:spPr>
      </p:pic>
      <p:pic>
        <p:nvPicPr>
          <p:cNvPr id="4" name="Рисунок 3" descr="C:\Users\Санёк\Desktop\КОНКУРСЫ 2014\01.03.2014 Краеведы 2013-14\Попова НМ\1969 Попова НМ.jpeg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3500430" y="428604"/>
            <a:ext cx="2357454" cy="32147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388" y="357166"/>
            <a:ext cx="2428892" cy="18573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58" y="2285992"/>
            <a:ext cx="2357454" cy="18573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857232"/>
            <a:ext cx="8229600" cy="550072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b="1" dirty="0" smtClean="0">
                <a:solidFill>
                  <a:srgbClr val="C00000"/>
                </a:solidFill>
              </a:rPr>
              <a:t>Надежда Михайловна Попова </a:t>
            </a:r>
          </a:p>
          <a:p>
            <a:pPr algn="ctr">
              <a:buNone/>
            </a:pPr>
            <a:r>
              <a:rPr lang="ru-RU" sz="2400" dirty="0" smtClean="0"/>
              <a:t>родилась 29 ноября 1949 года </a:t>
            </a:r>
          </a:p>
          <a:p>
            <a:pPr algn="ctr">
              <a:buNone/>
            </a:pPr>
            <a:r>
              <a:rPr lang="ru-RU" sz="2400" dirty="0" smtClean="0"/>
              <a:t>в поселке </a:t>
            </a:r>
            <a:r>
              <a:rPr lang="ru-RU" sz="2400" dirty="0" err="1" smtClean="0"/>
              <a:t>Сосновоборский</a:t>
            </a:r>
            <a:r>
              <a:rPr lang="ru-RU" sz="2400" dirty="0" smtClean="0"/>
              <a:t> Пензенской области</a:t>
            </a:r>
          </a:p>
          <a:p>
            <a:pPr algn="ctr">
              <a:buNone/>
            </a:pPr>
            <a:endParaRPr lang="ru-RU" sz="1800" dirty="0" smtClean="0"/>
          </a:p>
          <a:p>
            <a:r>
              <a:rPr lang="ru-RU" sz="2400" dirty="0" smtClean="0"/>
              <a:t>В семье </a:t>
            </a:r>
            <a:r>
              <a:rPr lang="ru-RU" sz="2400" b="1" dirty="0" smtClean="0"/>
              <a:t>Красновых Александры Константиновны и Михаила Ивановича </a:t>
            </a:r>
          </a:p>
          <a:p>
            <a:pPr>
              <a:buNone/>
            </a:pPr>
            <a:r>
              <a:rPr lang="ru-RU" sz="2400" b="1" dirty="0" smtClean="0"/>
              <a:t>   </a:t>
            </a:r>
            <a:r>
              <a:rPr lang="ru-RU" sz="2400" dirty="0" smtClean="0"/>
              <a:t>было трое детей: две дочки </a:t>
            </a:r>
          </a:p>
          <a:p>
            <a:pPr>
              <a:buNone/>
            </a:pPr>
            <a:r>
              <a:rPr lang="ru-RU" sz="2400" dirty="0" smtClean="0"/>
              <a:t>   Тоня, Наденька и сынок Гена.</a:t>
            </a:r>
            <a:endParaRPr lang="ru-RU" sz="2400" dirty="0"/>
          </a:p>
        </p:txBody>
      </p:sp>
      <p:pic>
        <p:nvPicPr>
          <p:cNvPr id="4" name="Picture 2" descr="F:\1. Музей Истоки\5. Музей Истоки\5.2. Эмблема музея\Вывеска 1.jpg"/>
          <p:cNvPicPr>
            <a:picLocks noChangeAspect="1" noChangeArrowheads="1"/>
          </p:cNvPicPr>
          <p:nvPr/>
        </p:nvPicPr>
        <p:blipFill>
          <a:blip r:embed="rId2"/>
          <a:srcRect l="6271" t="22707" r="6271" b="23734"/>
          <a:stretch>
            <a:fillRect/>
          </a:stretch>
        </p:blipFill>
        <p:spPr bwMode="auto">
          <a:xfrm>
            <a:off x="285720" y="428604"/>
            <a:ext cx="882650" cy="90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Санёк\Desktop\КОНКУРСЫ 2014\01.03.2014 Краеведы 2013-14\Попова НМ\1952,НМ в центре с  мамой Александрой Константиновной,с сестрой Тоней и братом Геной.jpeg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5857884" y="2857496"/>
            <a:ext cx="2500330" cy="35719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Tm="20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F:\1. Музей Истоки\5. Музей Истоки\5.2. Эмблема музея\Вывеска 1.jpg"/>
          <p:cNvPicPr>
            <a:picLocks noChangeAspect="1" noChangeArrowheads="1"/>
          </p:cNvPicPr>
          <p:nvPr/>
        </p:nvPicPr>
        <p:blipFill>
          <a:blip r:embed="rId2"/>
          <a:srcRect l="6271" t="22707" r="6271" b="23734"/>
          <a:stretch>
            <a:fillRect/>
          </a:stretch>
        </p:blipFill>
        <p:spPr bwMode="auto">
          <a:xfrm>
            <a:off x="285720" y="285728"/>
            <a:ext cx="1190886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1785918" y="428604"/>
            <a:ext cx="692945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дружной семье Поповых Надежды Михайловны и Валерия Дмитриевича тоже росли трое детей: старшая дочь Ирина, сынок Дима и младшая дочка Настенька.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8" name="Рисунок 7" descr="C:\Users\Санёк\Desktop\КОНКУРСЫ 2014\01.03.2014 Краеведы 2013-14\Попова НМ\1889 Попова Настя.jpg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714348" y="1714488"/>
            <a:ext cx="2714644" cy="3571900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</p:pic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3214678" y="5000636"/>
            <a:ext cx="557216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декабре 1987 года, когда в 39 квартале открылся ясли-сад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Василек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Надежда Михайловна записала младшую дочку в садик и сама изъявила желание в нем работать.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0" name="Рисунок 9" descr="C:\Users\Санёк\Desktop\КОНКУРСЫ 2014\01.03.2014 Краеведы 2013-14\Попова НМ\1988 Попова НМ возле дс.jpg"/>
          <p:cNvPicPr/>
          <p:nvPr/>
        </p:nvPicPr>
        <p:blipFill>
          <a:blip r:embed="rId4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4214810" y="1714488"/>
            <a:ext cx="4429156" cy="3071834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</p:pic>
    </p:spTree>
  </p:cSld>
  <p:clrMapOvr>
    <a:masterClrMapping/>
  </p:clrMapOvr>
  <p:transition advTm="20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C:\Users\Санёк\Desktop\КОНКУРСЫ 2014\01.03.2014 Краеведы 2013-14\Попова НМ\нм\1996 Попова НМ  характеристика.jpg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6072198" y="714356"/>
            <a:ext cx="2791077" cy="4500594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</p:pic>
      <p:sp>
        <p:nvSpPr>
          <p:cNvPr id="11" name="Прямоугольник 10"/>
          <p:cNvSpPr/>
          <p:nvPr/>
        </p:nvSpPr>
        <p:spPr>
          <a:xfrm>
            <a:off x="285720" y="428604"/>
            <a:ext cx="5786478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Надежда Михайловна - грамотный специалист хорошо владела знаниями педагогики и психологии. Занятия с детьми проводила на высоком методическом уровне</a:t>
            </a:r>
          </a:p>
          <a:p>
            <a:pPr algn="ctr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1991 году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детском саду открылся эксперимент по преемственности со школой и, конечно, Надежде Михайловне, опытному педагогу математики, сразу предложили работать в экспериментальной группе по разработке программы и занимательных игр для детей дошкольного возраста по разделу «Математика».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 descr="C:\Users\Санёк\Desktop\КОНКУРСЫ 2014\01.03.2014 Краеведы 2013-14\Попова НМ\1995 Попова НМ.jpg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1857356" y="1857364"/>
            <a:ext cx="2473861" cy="1571636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</p:pic>
    </p:spTree>
  </p:cSld>
  <p:clrMapOvr>
    <a:masterClrMapping/>
  </p:clrMapOvr>
  <p:transition advTm="20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500034" y="285728"/>
            <a:ext cx="835824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Проблему преемственности детского сада и школы в обучении и воспитании детей педагог всегда решала в тесном контакте с родителями.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3" name="Рисунок 12" descr="C:\Users\Санёк\Desktop\КОНКУРСЫ 2014\01.03.2014 Краеведы 2013-14\Попова НМ\нм\2001 спонсор Савиков.jpg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500034" y="1357298"/>
            <a:ext cx="2428892" cy="3500462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</p:pic>
      <p:sp>
        <p:nvSpPr>
          <p:cNvPr id="14" name="Прямоугольник 13"/>
          <p:cNvSpPr/>
          <p:nvPr/>
        </p:nvSpPr>
        <p:spPr>
          <a:xfrm>
            <a:off x="2500298" y="5786454"/>
            <a:ext cx="621507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Надежда Михайловна добивалась самой высокой посещаемости детей в детском саду.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Рисунок 14" descr="C:\Users\Санёк\Desktop\КОНКУРСЫ 2014\01.03.2014 Краеведы 2013-14\Попова НМ\нм\1997 зима ане 6 лет.jpg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3500430" y="2214554"/>
            <a:ext cx="5221642" cy="3429024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</p:pic>
    </p:spTree>
  </p:cSld>
  <p:clrMapOvr>
    <a:masterClrMapping/>
  </p:clrMapOvr>
  <p:transition advTm="15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C:\Users\Санёк\Desktop\КОНКУРСЫ 2014\01.03.2014 Краеведы 2013-14\Попова НМ\нм\1995 Попова НМ КПК.jpg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5643570" y="214290"/>
            <a:ext cx="3265463" cy="2357454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</p:pic>
      <p:pic>
        <p:nvPicPr>
          <p:cNvPr id="8" name="Picture 2" descr="F:\1. Музей Истоки\5. Музей Истоки\5.2. Эмблема музея\Вывеска 1.jpg"/>
          <p:cNvPicPr>
            <a:picLocks noChangeAspect="1" noChangeArrowheads="1"/>
          </p:cNvPicPr>
          <p:nvPr/>
        </p:nvPicPr>
        <p:blipFill>
          <a:blip r:embed="rId3"/>
          <a:srcRect l="6271" t="22707" r="6271" b="23734"/>
          <a:stretch>
            <a:fillRect/>
          </a:stretch>
        </p:blipFill>
        <p:spPr bwMode="auto">
          <a:xfrm>
            <a:off x="285720" y="285728"/>
            <a:ext cx="1190886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3313" name="Рисунок 19" descr="1996 Попова НМ Ат лист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29322" y="2285992"/>
            <a:ext cx="2786082" cy="4295211"/>
          </a:xfrm>
          <a:prstGeom prst="rect">
            <a:avLst/>
          </a:prstGeom>
          <a:noFill/>
          <a:ln w="9525">
            <a:solidFill>
              <a:srgbClr val="77933C"/>
            </a:solidFill>
            <a:miter lim="800000"/>
            <a:headEnd/>
            <a:tailEnd/>
          </a:ln>
        </p:spPr>
      </p:pic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1571604" y="457200"/>
            <a:ext cx="400052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1995 год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Попова Н.М. закончила обучение на курсах повышения квалификации по Именному образовательному чеку.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357158" y="2071678"/>
            <a:ext cx="535785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06.02.1996 года Попова Надежда Михайловна аттестована на первую квалификационную категорию по должности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воспитатель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(копия аттестационного листа из личного дела)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000232" y="4429132"/>
            <a:ext cx="378618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1998 год. Труд Надежды Михайловны признан в Москве, и она награждена  высокой отраслевой наградой нагрудным знаком «Педагог года»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Рисунок 13" descr="C:\Users\Санёк\Desktop\КОНКУРСЫ 2014\01.03.2014 Краеведы 2013-14\Попова НМ\нм\1998 Попова НМ Педагог года.jpg"/>
          <p:cNvPicPr/>
          <p:nvPr/>
        </p:nvPicPr>
        <p:blipFill>
          <a:blip r:embed="rId5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20" y="3429000"/>
            <a:ext cx="1714512" cy="2357454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</p:pic>
    </p:spTree>
  </p:cSld>
  <p:clrMapOvr>
    <a:masterClrMapping/>
  </p:clrMapOvr>
  <p:transition advTm="25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C:\Users\Санёк\Desktop\КОНКУРСЫ 2014\01.03.2014 Краеведы 2013-14\Попова НМ\нм\1998 выпуск.jpg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214282" y="214290"/>
            <a:ext cx="5000660" cy="3429024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</p:pic>
      <p:pic>
        <p:nvPicPr>
          <p:cNvPr id="12289" name="Рисунок 24" descr="1998 тянули репку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0" y="3214686"/>
            <a:ext cx="5044747" cy="3214710"/>
          </a:xfrm>
          <a:prstGeom prst="rect">
            <a:avLst/>
          </a:prstGeom>
          <a:noFill/>
          <a:ln w="9525">
            <a:solidFill>
              <a:srgbClr val="77933C"/>
            </a:solidFill>
            <a:miter lim="800000"/>
            <a:headEnd/>
            <a:tailEnd/>
          </a:ln>
        </p:spPr>
      </p:pic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5214942" y="642918"/>
            <a:ext cx="3643338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мае 1998 года Надежда Михайловна вместе с молодым воспитателем Аникиной Ольгой Геннадьевной выпустила экспериментальную  подготовительную группу в школу……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357158" y="4429132"/>
            <a:ext cx="364333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………и набрала малышей.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advTm="20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Рисунок 26" descr="1998 февраль семейный праздник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500306"/>
            <a:ext cx="5096110" cy="3286148"/>
          </a:xfrm>
          <a:prstGeom prst="rect">
            <a:avLst/>
          </a:prstGeom>
          <a:noFill/>
          <a:ln w="9525">
            <a:solidFill>
              <a:srgbClr val="77933C"/>
            </a:solidFill>
            <a:miter lim="800000"/>
            <a:headEnd/>
            <a:tailEnd/>
          </a:ln>
        </p:spPr>
      </p:pic>
      <p:pic>
        <p:nvPicPr>
          <p:cNvPr id="11266" name="Рисунок 28" descr="2000 ДОД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1857364"/>
            <a:ext cx="3869909" cy="2490414"/>
          </a:xfrm>
          <a:prstGeom prst="rect">
            <a:avLst/>
          </a:prstGeom>
          <a:noFill/>
          <a:ln w="9525">
            <a:solidFill>
              <a:srgbClr val="77933C"/>
            </a:solidFill>
            <a:miter lim="800000"/>
            <a:headEnd/>
            <a:tailEnd/>
          </a:ln>
        </p:spPr>
      </p:pic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357158" y="457200"/>
            <a:ext cx="8501122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Семейные праздники и Дни открытых дверей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Моя родословная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Делу-время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потехе-час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Путешествие в страну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Математика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организованные  Надеждой Михайловной, стали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доброй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традицией в детском саду.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advTm="15000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740</TotalTime>
  <Words>817</Words>
  <PresentationFormat>Экран (4:3)</PresentationFormat>
  <Paragraphs>57</Paragraphs>
  <Slides>16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Открытая</vt:lpstr>
      <vt:lpstr>«История образования в лицах»             СП «Детский сад «Василёк»                                 ГБОУ ООШ №20 г. Новокуйбышевска</vt:lpstr>
      <vt:lpstr>Попова  Надежда Михайловна 29.11.1949-28.10.2010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Вся её жизнь в детях</vt:lpstr>
      <vt:lpstr> Елена Ильинична Репринцева,                                                           воспитатель СП «Детский сад «Василек» </vt:lpstr>
      <vt:lpstr>Семья Прокаевых   (на фото  воспитанники Аня и Максим)</vt:lpstr>
      <vt:lpstr>Семья Соловьевых  Анатолий Викторович и Елена Геннадьевна    бывшие сотрудники ясли-сада №2 «Василек»   инструктор по плаванию и учитель-логопед </vt:lpstr>
      <vt:lpstr>Портрет  настоящего воспитателя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Шевцова  Лиана Александровна</dc:title>
  <cp:lastModifiedBy>Admin</cp:lastModifiedBy>
  <cp:revision>78</cp:revision>
  <dcterms:modified xsi:type="dcterms:W3CDTF">2014-04-16T09:34:14Z</dcterms:modified>
</cp:coreProperties>
</file>