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7" r:id="rId9"/>
    <p:sldId id="260" r:id="rId10"/>
    <p:sldId id="268" r:id="rId11"/>
    <p:sldId id="261" r:id="rId12"/>
    <p:sldId id="262" r:id="rId13"/>
    <p:sldId id="263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4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200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&#1080;&#1085;&#1089;&#1090;&#1088;&#1091;&#1084;%20&#1084;&#1091;&#1079;&#1099;&#1082;&#1072;%20&#1076;&#1083;&#1103;%20&#1076;&#1091;&#1096;&#1080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«История образования в лицах»</a:t>
            </a:r>
            <a:r>
              <a:rPr lang="ru-RU" sz="4000" dirty="0" smtClean="0"/>
              <a:t>             </a:t>
            </a:r>
            <a:r>
              <a:rPr lang="ru-RU" sz="3600" dirty="0" smtClean="0"/>
              <a:t>СП «Детский сад «Василёк»                                 ГБОУ ООШ №20 г. Новокуйбышевска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071942"/>
            <a:ext cx="8358246" cy="2186006"/>
          </a:xfrm>
        </p:spPr>
        <p:txBody>
          <a:bodyPr>
            <a:normAutofit fontScale="77500" lnSpcReduction="20000"/>
          </a:bodyPr>
          <a:lstStyle/>
          <a:p>
            <a:endParaRPr lang="ru-RU" sz="2800" b="1" dirty="0" smtClean="0"/>
          </a:p>
          <a:p>
            <a:pPr algn="ctr"/>
            <a:r>
              <a:rPr lang="ru-RU" sz="2800" b="1" dirty="0" smtClean="0"/>
              <a:t>участники сетевого проекта «</a:t>
            </a:r>
            <a:r>
              <a:rPr lang="en-US" sz="2800" b="1" dirty="0" smtClean="0"/>
              <a:t>IT</a:t>
            </a:r>
            <a:r>
              <a:rPr lang="ru-RU" sz="2800" b="1" dirty="0" smtClean="0"/>
              <a:t>-краеведы»</a:t>
            </a:r>
          </a:p>
          <a:p>
            <a:pPr algn="ctr"/>
            <a:r>
              <a:rPr lang="ru-RU" sz="2800" b="1" dirty="0" smtClean="0"/>
              <a:t>Симакова В.М., Померанцева Е.Л.,                               Аникина О.Г., Кох Т.Л., </a:t>
            </a:r>
            <a:r>
              <a:rPr lang="ru-RU" sz="2800" b="1" dirty="0" err="1" smtClean="0"/>
              <a:t>Матюк</a:t>
            </a:r>
            <a:r>
              <a:rPr lang="ru-RU" sz="2800" b="1" dirty="0" smtClean="0"/>
              <a:t> Е.В., </a:t>
            </a:r>
            <a:r>
              <a:rPr lang="ru-RU" sz="2800" b="1" dirty="0" err="1" smtClean="0"/>
              <a:t>Репринцева</a:t>
            </a:r>
            <a:r>
              <a:rPr lang="ru-RU" sz="2800" b="1" dirty="0" smtClean="0"/>
              <a:t> Е.И.</a:t>
            </a:r>
          </a:p>
          <a:p>
            <a:endParaRPr lang="ru-RU" sz="2800" b="1" dirty="0" smtClean="0"/>
          </a:p>
          <a:p>
            <a:pPr algn="ctr"/>
            <a:r>
              <a:rPr lang="ru-RU" sz="2800" b="1" dirty="0" smtClean="0"/>
              <a:t>версия 2014 </a:t>
            </a:r>
          </a:p>
          <a:p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5" name="инструм музыка для душ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5429264"/>
            <a:ext cx="8429684" cy="10001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2002 год – проводы на заслуженный отдых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Яркие события из жизни воспитателя    Шевцовой Лианы Александровны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219" name="Picture 3" descr="E:\01.03.2014 Краеведы 2013-14\Шевцова ЛА\фото ЛА Шевцовой\12.02.2002 Шевцова ЛА юбил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85926"/>
            <a:ext cx="5615005" cy="387024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220" name="Picture 4" descr="E:\01.03.2014 Краеведы 2013-14\Шевцова ЛА\фото ЛА Шевцовой\12.02.2002 Попова НМ цыган на юбилее ЛА Шевцов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571876"/>
            <a:ext cx="3405701" cy="231297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Достижения 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Шевцовой Лианы Александровны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Активный член профгруппы,                                            с 1989 года возглавляла цехком детских садов  ЖКУ </a:t>
            </a:r>
            <a:r>
              <a:rPr lang="ru-RU" dirty="0" err="1" smtClean="0"/>
              <a:t>п</a:t>
            </a:r>
            <a:r>
              <a:rPr lang="ru-RU" dirty="0" smtClean="0"/>
              <a:t>/о КНОС </a:t>
            </a:r>
            <a:endParaRPr lang="ru-RU" dirty="0"/>
          </a:p>
        </p:txBody>
      </p:sp>
      <p:pic>
        <p:nvPicPr>
          <p:cNvPr id="10242" name="Picture 2" descr="E:\01.03.2014 Краеведы 2013-14\Шевцова ЛА\фото ЛА Шевцовой\Шевцова ЛА цехком Фролова ЛФ проводы на пенси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71810"/>
            <a:ext cx="5286412" cy="338735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Достижения воспитанников                               Шевцовой Лианы Александровны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В своих воспитанниках мудрый педагог развивала лидерские качества, учила быть честными, справедливыми, заботливыми, любить родной край, свою малую родину.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Среди ее воспитанников главный врач городской больницы, кандидат медицинских наук                     </a:t>
            </a:r>
            <a:r>
              <a:rPr lang="ru-RU" sz="2400" dirty="0" err="1" smtClean="0"/>
              <a:t>Шешунова</a:t>
            </a:r>
            <a:r>
              <a:rPr lang="ru-RU" sz="2400" dirty="0" smtClean="0"/>
              <a:t> Светлана Вячеславовна,                               учитель-логопед </a:t>
            </a:r>
            <a:r>
              <a:rPr lang="ru-RU" sz="2400" dirty="0" err="1" smtClean="0"/>
              <a:t>Юмаева</a:t>
            </a:r>
            <a:r>
              <a:rPr lang="ru-RU" sz="2400" dirty="0" smtClean="0"/>
              <a:t> Ольга Николаевна                         и другие.</a:t>
            </a:r>
            <a:endParaRPr lang="ru-RU" sz="24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2357430"/>
            <a:ext cx="6043626" cy="42171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Самые добрые и светлые воспоминания остались о Лиане Александровне Шевцовой. Это </a:t>
            </a:r>
            <a:r>
              <a:rPr lang="ru-RU" i="1" dirty="0" err="1" smtClean="0"/>
              <a:t>супер-воспитатель</a:t>
            </a:r>
            <a:r>
              <a:rPr lang="ru-RU" i="1" dirty="0" smtClean="0"/>
              <a:t>. Именно </a:t>
            </a:r>
            <a:r>
              <a:rPr lang="ru-RU" i="1" dirty="0" smtClean="0"/>
              <a:t>в </a:t>
            </a:r>
            <a:r>
              <a:rPr lang="ru-RU" i="1" dirty="0" smtClean="0"/>
              <a:t>хор </a:t>
            </a:r>
            <a:r>
              <a:rPr lang="ru-RU" i="1" dirty="0" smtClean="0"/>
              <a:t>она настояла на том, чтобы я пошла </a:t>
            </a:r>
            <a:r>
              <a:rPr lang="ru-RU" i="1" dirty="0" smtClean="0"/>
              <a:t>«</a:t>
            </a:r>
            <a:r>
              <a:rPr lang="ru-RU" i="1" dirty="0" smtClean="0"/>
              <a:t>Веселые голоса</a:t>
            </a:r>
            <a:r>
              <a:rPr lang="ru-RU" i="1" dirty="0" smtClean="0"/>
              <a:t>» </a:t>
            </a:r>
            <a:r>
              <a:rPr lang="ru-RU" i="1" dirty="0" smtClean="0"/>
              <a:t>к </a:t>
            </a:r>
            <a:r>
              <a:rPr lang="ru-RU" i="1" dirty="0" smtClean="0"/>
              <a:t>Зинаиде Николаевне Климовой и в музыкальную школу. Благодаря таким воспитателям, как Лиана Александровна Шевцова, из детей получаются лидеры, достигающие определенных высот и успехов.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Шешунова С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2441625" cy="328614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 </a:t>
            </a:r>
            <a:r>
              <a:rPr lang="ru-RU" sz="2400" b="1" i="1" dirty="0" smtClean="0"/>
              <a:t>Благодаря таким </a:t>
            </a:r>
            <a:r>
              <a:rPr lang="ru-RU" sz="2400" b="1" i="1" smtClean="0"/>
              <a:t>воспитателям </a:t>
            </a:r>
            <a:r>
              <a:rPr lang="ru-RU" sz="2400" b="1" i="1" smtClean="0"/>
              <a:t> из </a:t>
            </a:r>
            <a:r>
              <a:rPr lang="ru-RU" sz="2400" b="1" i="1" dirty="0" smtClean="0"/>
              <a:t>детей </a:t>
            </a:r>
            <a:r>
              <a:rPr lang="ru-RU" sz="2400" b="1" i="1" dirty="0" smtClean="0"/>
              <a:t>получаются лидеры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Шешунова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Светлана Вячеславовна, главный врач городской больницы г. Новокуйбышевска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Истинно настоящая  женщина во всем! </a:t>
            </a: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Юмаева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Ольга Николаевна, учитель-логопед     СП «Детский сад «Василёк»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72560" cy="478634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i="1" dirty="0" smtClean="0"/>
              <a:t>                                      Моё детство прошло в нашем городе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800" i="1" dirty="0" smtClean="0"/>
              <a:t>                                     Новокуйбышевске, и как основное детское население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800" i="1" dirty="0" smtClean="0"/>
              <a:t>                                     нашего района, я посещала детский сад «Ракета»,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800" i="1" dirty="0" smtClean="0"/>
              <a:t>                                     находящийся на улице Кутузова. Наш садик был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800" i="1" dirty="0" smtClean="0"/>
              <a:t>                                     небольшим, но очень уютным. Как сейчас помню, с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800" i="1" dirty="0" smtClean="0"/>
              <a:t>                                     каким наслаждением мы поднимались на второй этаж.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800" i="1" dirty="0" smtClean="0"/>
              <a:t>                                     В этом было что-то таинственное, необыкновенное.                           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i="1" dirty="0" smtClean="0"/>
              <a:t>И в этой сказке повелительницей нашей группы была </a:t>
            </a:r>
            <a:r>
              <a:rPr lang="ru-RU" sz="3800" i="1" dirty="0" smtClean="0"/>
              <a:t>Лиана Александровна </a:t>
            </a:r>
            <a:r>
              <a:rPr lang="ru-RU" sz="3800" i="1" dirty="0" smtClean="0"/>
              <a:t>Шевцова. Потрясающий педагог с активной жизненной позицией и просто восхитительная женщина с чувством юмора – именно такой и была «наша Лиана».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i="1" dirty="0" smtClean="0"/>
              <a:t>Вспоминаются моменты, когда я училась говорить звук [Р], а Лиана Александровна добивалась, чтобы в ее группе все дети говорили чисто к выпуску из детского сада. И сейчас мне, как практикующему логопеду, это понятно. Многим воспитателям бы то упорство, терпение и настойчивость, с которым работала Лиана Александровна.</a:t>
            </a:r>
            <a:endParaRPr lang="ru-RU" sz="3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Юмаева 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1285884" cy="1811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572008"/>
            <a:ext cx="8286808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Лиана Александровна Шевцова – моя любимая воспитательница. Это человек из моего детства, более того, это лучшая часть моего детства. И как трогательны наворачивающиеся на глаза слёзы от воспоминаний, тем они мне дороги. Память о моем первом педагоге с большой буквы, о моем наставнике, я буду хранить всю свою жизнь. Мне бы очень хотелось, чтобы мои будущие внуки воспитывались именно такими людьми, как Лиана Александровна.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785794"/>
            <a:ext cx="8643998" cy="257176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4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ней всегда было интересно, и она нам всем была как мама – то пожурит, а то похвалит, когда и хвалить-то было мало за что. Она была внимательной, не забывала никого.</a:t>
            </a: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4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всю жизнь запомнился один смешной случай. Произошел он зимой. Лиана Александровна</a:t>
            </a:r>
            <a:r>
              <a:rPr kumimoji="0" lang="ru-RU" sz="4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увидела, что я не в варежках (они лежали у меня в карманах шубы). Рукам было жарко, и варежки я не надела. Тогда мудрая Лиана Александровна мне сказала:  «Ольга, надень варежки, а то мужчины руки целовать не будут!»  И ведь подействовало! Истинно настоящая  женщина во всем!</a:t>
            </a: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Лиана Александровна Шевцова – моя любимая воспитательница. Это человек из моего детства, более того, это лучшая часть моего детства. И как трогательны наворачивающиеся на глаза слёзы от воспоминаний, тем они мне дороги. Память о моем первом педагоге с большой буквы, о моем наставнике, я буду хранить всю свою жизнь. Мне бы очень хотелось, чтобы мои будущие внуки воспитывались именно такими людьми, как Лиана Александровна.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Admin\Рабочий стол\01.03.2014 Краеведы 2013-14\Шевцова ЛА\фото ЛА Шевцовой\1982 Ракета Ольга Юма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29000"/>
            <a:ext cx="4544627" cy="30066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01122" cy="164307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  Мне </a:t>
            </a:r>
            <a:r>
              <a:rPr lang="ru-RU" sz="2400" b="1" i="1" dirty="0" smtClean="0"/>
              <a:t>посчастливилось </a:t>
            </a:r>
            <a:r>
              <a:rPr lang="ru-RU" sz="2400" b="1" i="1" dirty="0" smtClean="0"/>
              <a:t> работать с </a:t>
            </a:r>
            <a:r>
              <a:rPr lang="ru-RU" sz="2400" b="1" i="1" dirty="0" smtClean="0"/>
              <a:t>ней </a:t>
            </a:r>
            <a:r>
              <a:rPr lang="ru-RU" sz="2400" b="1" i="1" dirty="0" smtClean="0"/>
              <a:t>…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Наталья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Ивановна Белоглазова,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                         г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лавный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специалист отдела реализации образовательных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программ Поволжского управления образования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2357430"/>
            <a:ext cx="6286544" cy="428628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i="1" dirty="0" smtClean="0"/>
              <a:t>    На моем жизненном пути встречалось очень много замечательных людей, о которых  в разные моменты жизни вспоминаешь как о людях, сыгравших значительную роль в моей судьбе и формировании личного мировоззрения, привычек, идеалов, поступков и т.д. К таким людям я могу отнести Лиану Александровну Шевцову, с которой мне посчастливилось работать в самом начале трудовой деятельности в качестве воспитателя детского сада, а в дальнейшем заведующего. В результате совместной деятельности я сделала четкий выбор между детским садом и школой и связала свою судьбу с дошкольным образованием.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01.03.2014 Краеведы 2013-14\Шевцова ЛА\фото ЛА Шевцовой\1982 Ракета ЛА и НИ Белоглаз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2557405" cy="1681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Documents and Settings\Admin\Рабочий стол\проводы НГ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1164819" cy="1668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501122" cy="150019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Всегда жизнерадостна,                                                    как </a:t>
            </a:r>
            <a:r>
              <a:rPr lang="ru-RU" sz="2400" b="1" i="1" dirty="0" smtClean="0"/>
              <a:t>педагог, </a:t>
            </a:r>
            <a:r>
              <a:rPr lang="ru-RU" sz="2400" b="1" i="1" dirty="0" smtClean="0"/>
              <a:t>грамотна и </a:t>
            </a:r>
            <a:r>
              <a:rPr lang="ru-RU" sz="2400" b="1" i="1" dirty="0" smtClean="0"/>
              <a:t>очень любила детей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Воспоминания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Нелли Ивановны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Зюзиной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подруги Лианы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Александровны   Шевцовой                            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00306"/>
            <a:ext cx="8329642" cy="400052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i="1" dirty="0" smtClean="0"/>
              <a:t>    </a:t>
            </a:r>
            <a:r>
              <a:rPr lang="ru-RU" sz="2600" i="1" dirty="0" smtClean="0"/>
              <a:t>Лиана Александровна всегда была жизнерадостная, как педагог, грамотна, очень любила детей, всегда видела в них задатки, данные от природы, которые надо раскрывать, чтобы человек вырос достойным гражданином своей страны. </a:t>
            </a:r>
            <a:endParaRPr lang="en-US" sz="2600" i="1" dirty="0" smtClean="0"/>
          </a:p>
          <a:p>
            <a:pPr algn="just">
              <a:buNone/>
            </a:pPr>
            <a:r>
              <a:rPr lang="en-US" sz="2600" i="1" dirty="0" smtClean="0"/>
              <a:t>   </a:t>
            </a:r>
            <a:r>
              <a:rPr lang="ru-RU" sz="2600" i="1" dirty="0" smtClean="0"/>
              <a:t>Через театрализованную </a:t>
            </a:r>
            <a:r>
              <a:rPr lang="ru-RU" sz="2600" i="1" dirty="0" smtClean="0"/>
              <a:t>деятельность</a:t>
            </a:r>
          </a:p>
          <a:p>
            <a:pPr algn="just">
              <a:buNone/>
            </a:pPr>
            <a:r>
              <a:rPr lang="ru-RU" sz="2600" i="1" dirty="0" smtClean="0"/>
              <a:t> </a:t>
            </a:r>
            <a:r>
              <a:rPr lang="ru-RU" sz="2600" i="1" dirty="0" smtClean="0"/>
              <a:t> </a:t>
            </a:r>
            <a:r>
              <a:rPr lang="ru-RU" sz="2600" i="1" dirty="0" smtClean="0"/>
              <a:t> </a:t>
            </a:r>
            <a:r>
              <a:rPr lang="ru-RU" sz="2600" i="1" dirty="0" smtClean="0"/>
              <a:t>воспитывала нравственные качества детей, доброты, отзывчивости, честности. А главное она умела воспитывать лидерские качества. Лиана Александровна очень любила природу и прививала эту любовь детям. Многие ее воспитанники добились больших успехов в жизни и карьере.</a:t>
            </a:r>
          </a:p>
          <a:p>
            <a:pPr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01122" cy="15716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Я всегда </a:t>
            </a:r>
            <a:br>
              <a:rPr lang="ru-RU" sz="2400" b="1" i="1" dirty="0" smtClean="0"/>
            </a:br>
            <a:r>
              <a:rPr lang="ru-RU" sz="2400" b="1" i="1" dirty="0" smtClean="0"/>
              <a:t>относилась к ней с уважением…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Воспоминания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Елены Леонидовны Померанцевой,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старшего воспитателя СП «Детский сад «Василек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86058"/>
            <a:ext cx="8286808" cy="378621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i="1" dirty="0" smtClean="0"/>
              <a:t>   Лиана Александровна Шевцова была </a:t>
            </a:r>
          </a:p>
          <a:p>
            <a:pPr algn="just">
              <a:buNone/>
            </a:pPr>
            <a:r>
              <a:rPr lang="ru-RU" i="1" dirty="0" smtClean="0"/>
              <a:t>моей коллегой по работе. Я всегда </a:t>
            </a:r>
          </a:p>
          <a:p>
            <a:pPr algn="just">
              <a:buNone/>
            </a:pPr>
            <a:r>
              <a:rPr lang="ru-RU" i="1" dirty="0" smtClean="0"/>
              <a:t>относилась к ней с уважением. Мне нравилось,</a:t>
            </a:r>
          </a:p>
          <a:p>
            <a:pPr algn="just">
              <a:buNone/>
            </a:pPr>
            <a:r>
              <a:rPr lang="ru-RU" i="1" dirty="0" smtClean="0"/>
              <a:t>как она выглядит: яркая, интересная; как </a:t>
            </a:r>
          </a:p>
          <a:p>
            <a:pPr algn="just">
              <a:buNone/>
            </a:pPr>
            <a:r>
              <a:rPr lang="ru-RU" i="1" dirty="0" smtClean="0"/>
              <a:t>работает с детьми, имеющими речевые трудности:</a:t>
            </a:r>
          </a:p>
          <a:p>
            <a:pPr algn="just">
              <a:buNone/>
            </a:pPr>
            <a:r>
              <a:rPr lang="ru-RU" i="1" dirty="0" smtClean="0"/>
              <a:t>ее воспитанники были одни из самых выразительных и чисто говорящих на утренниках. В последнее время, перед уходом на заслуженный отдых, у Лианы</a:t>
            </a:r>
          </a:p>
          <a:p>
            <a:pPr algn="just">
              <a:buNone/>
            </a:pPr>
            <a:r>
              <a:rPr lang="ru-RU" i="1" dirty="0" smtClean="0"/>
              <a:t> Александровны часто болели ноги, ей трудно было</a:t>
            </a:r>
          </a:p>
          <a:p>
            <a:pPr algn="just">
              <a:buNone/>
            </a:pPr>
            <a:r>
              <a:rPr lang="ru-RU" i="1" dirty="0" smtClean="0"/>
              <a:t>ходить, но несмотря на это, она никогда не жаловалась и в любое время года соблюдая режим двух прогулок, гуляла с детьми.</a:t>
            </a:r>
          </a:p>
          <a:p>
            <a:pPr algn="just">
              <a:buNone/>
            </a:pPr>
            <a:endParaRPr lang="ru-RU" sz="2600" i="1" dirty="0" smtClean="0"/>
          </a:p>
          <a:p>
            <a:pPr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Померанцева 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3116"/>
            <a:ext cx="1214446" cy="184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04" y="1142984"/>
            <a:ext cx="635801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atin typeface="+mn-lt"/>
              </a:rPr>
              <a:t/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latin typeface="+mn-lt"/>
              </a:rPr>
              <a:t/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latin typeface="+mn-lt"/>
              </a:rPr>
              <a:t>Портрет  истинно настоящей  женщины </a:t>
            </a:r>
            <a:r>
              <a:rPr lang="ru-RU" sz="3100" b="1" i="1" dirty="0" smtClean="0">
                <a:latin typeface="+mn-lt"/>
              </a:rPr>
              <a:t>во </a:t>
            </a:r>
            <a:r>
              <a:rPr lang="ru-RU" sz="3100" b="1" i="1" dirty="0" smtClean="0">
                <a:latin typeface="+mn-lt"/>
              </a:rPr>
              <a:t>всём!</a:t>
            </a:r>
            <a:br>
              <a:rPr lang="ru-RU" sz="3100" b="1" i="1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86058"/>
            <a:ext cx="8229600" cy="35719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/>
              <a:t>мне </a:t>
            </a:r>
            <a:r>
              <a:rPr lang="ru-RU" i="1" dirty="0" smtClean="0"/>
              <a:t>посчастливилось с ней </a:t>
            </a:r>
            <a:r>
              <a:rPr lang="ru-RU" i="1" dirty="0" smtClean="0"/>
              <a:t>работать  …</a:t>
            </a:r>
          </a:p>
          <a:p>
            <a:pPr algn="just"/>
            <a:r>
              <a:rPr lang="ru-RU" i="1" dirty="0" smtClean="0"/>
              <a:t>жизнерадостная…,                                                                 как </a:t>
            </a:r>
            <a:r>
              <a:rPr lang="ru-RU" i="1" dirty="0" smtClean="0"/>
              <a:t>педагог, </a:t>
            </a:r>
            <a:r>
              <a:rPr lang="ru-RU" i="1" dirty="0" smtClean="0"/>
              <a:t>грамотна и </a:t>
            </a:r>
            <a:r>
              <a:rPr lang="ru-RU" i="1" dirty="0" smtClean="0"/>
              <a:t>очень любила детей, всегда видела в них задатки, данные от природы…</a:t>
            </a:r>
          </a:p>
          <a:p>
            <a:pPr algn="just"/>
            <a:r>
              <a:rPr lang="ru-RU" i="1" dirty="0" smtClean="0"/>
              <a:t>благодаря </a:t>
            </a:r>
            <a:r>
              <a:rPr lang="ru-RU" i="1" dirty="0" smtClean="0"/>
              <a:t>таким воспитателям  из детей получаются лидеры </a:t>
            </a:r>
            <a:r>
              <a:rPr lang="ru-RU" i="1" dirty="0" smtClean="0"/>
              <a:t>…</a:t>
            </a:r>
          </a:p>
          <a:p>
            <a:pPr algn="just"/>
            <a:r>
              <a:rPr lang="ru-RU" i="1" dirty="0" smtClean="0"/>
              <a:t>я </a:t>
            </a:r>
            <a:r>
              <a:rPr lang="ru-RU" i="1" dirty="0" smtClean="0"/>
              <a:t>всегда </a:t>
            </a:r>
            <a:r>
              <a:rPr lang="en-US" i="1" dirty="0" smtClean="0"/>
              <a:t> </a:t>
            </a:r>
            <a:r>
              <a:rPr lang="ru-RU" i="1" dirty="0" smtClean="0"/>
              <a:t>относилась </a:t>
            </a:r>
            <a:r>
              <a:rPr lang="ru-RU" i="1" dirty="0" smtClean="0"/>
              <a:t>к ней с </a:t>
            </a:r>
            <a:r>
              <a:rPr lang="ru-RU" i="1" dirty="0" smtClean="0"/>
              <a:t>уважением…</a:t>
            </a:r>
          </a:p>
          <a:p>
            <a:pPr algn="just"/>
            <a:r>
              <a:rPr lang="ru-RU" i="1" dirty="0" smtClean="0"/>
              <a:t>о ней самые добрые и светлые воспоминания  ….</a:t>
            </a:r>
          </a:p>
          <a:p>
            <a:pPr algn="just">
              <a:buNone/>
            </a:pPr>
            <a:endParaRPr lang="en-US" i="1" dirty="0" smtClean="0"/>
          </a:p>
          <a:p>
            <a:pPr algn="just">
              <a:buNone/>
            </a:pPr>
            <a:endParaRPr lang="ru-RU" i="1" dirty="0" smtClean="0"/>
          </a:p>
        </p:txBody>
      </p:sp>
      <p:pic>
        <p:nvPicPr>
          <p:cNvPr id="1026" name="Picture 2" descr="C:\Documents and Settings\Admin\Рабочий стол\1996 выпуск 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1214446" cy="192882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33575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Шевцова                                             Лиана Александровна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12.02.1940-06.02.2006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E:\01.03.2014 Краеведы 2013-14\Шевцова ЛА\Шевцова ЛА ч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857232"/>
            <a:ext cx="2218893" cy="2925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3" cstate="print"/>
          <a:srcRect l="6272" t="22707" r="6272" b="23734"/>
          <a:stretch>
            <a:fillRect/>
          </a:stretch>
        </p:blipFill>
        <p:spPr bwMode="auto">
          <a:xfrm>
            <a:off x="714348" y="1285860"/>
            <a:ext cx="1751735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Лиана Александровна Шевцова</a:t>
            </a:r>
            <a:r>
              <a:rPr lang="ru-RU" sz="2400" b="1" dirty="0" smtClean="0"/>
              <a:t>                                            </a:t>
            </a:r>
            <a:r>
              <a:rPr lang="ru-RU" sz="2400" dirty="0" smtClean="0"/>
              <a:t>родилась 12 февраля 1940 года в городе Бугуруслан Оренбургской области. 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400" dirty="0" smtClean="0"/>
              <a:t>В 1958 году поступила в </a:t>
            </a:r>
            <a:r>
              <a:rPr lang="ru-RU" sz="2400" dirty="0" err="1" smtClean="0"/>
              <a:t>Бузулукское</a:t>
            </a:r>
            <a:r>
              <a:rPr lang="ru-RU" sz="2400" dirty="0" smtClean="0"/>
              <a:t> педагогическое училище  на дошкольное отделение  и  в  1960 году закончила полный курс  обучения по специальности  «воспитатель детского сада»</a:t>
            </a:r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2400" dirty="0" smtClean="0"/>
              <a:t>Трудовая деятельность молодого педагога началась                в марте 1961 года в детском саду  №17  Треста-25.  </a:t>
            </a:r>
          </a:p>
          <a:p>
            <a:pPr algn="ctr">
              <a:buNone/>
            </a:pPr>
            <a:r>
              <a:rPr lang="ru-RU" sz="2400" dirty="0" smtClean="0"/>
              <a:t>В августе 1960 года Лиана Александровна перешла                 в детский сад  №21 «Ракета» ЖКУ </a:t>
            </a:r>
            <a:r>
              <a:rPr lang="ru-RU" sz="2400" dirty="0" err="1" smtClean="0"/>
              <a:t>п</a:t>
            </a:r>
            <a:r>
              <a:rPr lang="ru-RU" sz="2400" dirty="0" smtClean="0"/>
              <a:t>/о КНОС                         и  проработала там более 30 лет.</a:t>
            </a:r>
            <a:endParaRPr lang="ru-RU" sz="2400" dirty="0"/>
          </a:p>
        </p:txBody>
      </p:sp>
      <p:pic>
        <p:nvPicPr>
          <p:cNvPr id="4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2"/>
          <a:srcRect l="6271" t="22707" r="6271" b="23734"/>
          <a:stretch>
            <a:fillRect/>
          </a:stretch>
        </p:blipFill>
        <p:spPr bwMode="auto">
          <a:xfrm>
            <a:off x="285720" y="428604"/>
            <a:ext cx="8826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3214686"/>
            <a:ext cx="4429156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Копия диплома № 061567                          от 21 июня 1960 года </a:t>
            </a:r>
          </a:p>
        </p:txBody>
      </p:sp>
      <p:pic>
        <p:nvPicPr>
          <p:cNvPr id="3076" name="Picture 4" descr="E:\01.03.2014 Краеведы 2013-14\Шевцова ЛА\1960 Диплом ЛА Шевцов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857232"/>
            <a:ext cx="3929090" cy="557039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3"/>
          <a:srcRect l="6271" t="22707" r="6271" b="23734"/>
          <a:stretch>
            <a:fillRect/>
          </a:stretch>
        </p:blipFill>
        <p:spPr bwMode="auto">
          <a:xfrm>
            <a:off x="500034" y="642918"/>
            <a:ext cx="15411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43578"/>
            <a:ext cx="4786314" cy="857256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Копия Аттестационного листа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ru-RU" sz="2400" dirty="0" smtClean="0"/>
              <a:t>от 23 мая 1994 года о присвоении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           </a:t>
            </a:r>
            <a:r>
              <a:rPr lang="ru-RU" sz="2400" dirty="0" smtClean="0"/>
              <a:t>10 разряда</a:t>
            </a:r>
            <a:endParaRPr lang="ru-RU" sz="2400" dirty="0"/>
          </a:p>
        </p:txBody>
      </p:sp>
      <p:pic>
        <p:nvPicPr>
          <p:cNvPr id="4098" name="Picture 2" descr="E:\01.03.2014 Краеведы 2013-14\Шевцова ЛА\1994 Ат.лист ЛА Шевцов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14356"/>
            <a:ext cx="4000528" cy="57412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0" y="714356"/>
            <a:ext cx="4643438" cy="171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Копия  Удостоверения  о прохождении  аттестации  на соответствие  занимаемой должности  воспитателя 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/с №21 «Ракета»  ЖКУ 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/о  КНОС  </a:t>
            </a:r>
            <a:r>
              <a:rPr lang="ru-RU" sz="1600" dirty="0" smtClean="0"/>
              <a:t>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 10 февраля 1987 года.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E:\01.03.2014 Краеведы 2013-14\Шевцова ЛА\1987 Удостоверение по аттеста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4286280" cy="30418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Выпуски                                                         Шевцовой Лианы Александровны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2"/>
            <a:ext cx="678661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Ясли- сад «Ракета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5124" name="Picture 4" descr="E:\01.03.2014 Краеведы 2013-14\Шевцова ЛА\фото ЛА Шевцовой\1979 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695697" cy="258328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3" descr="E:\01.03.2014 Краеведы 2013-14\Шевцова ЛА\фото ЛА Шевцовой\1986 ЛА Света Белоглазова 4г11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3935595" cy="242889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2" descr="E:\01.03.2014 Краеведы 2013-14\Шевцова ЛА\фото ЛА Шевцовой\1984 Ракета выпуск 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929042"/>
            <a:ext cx="3721070" cy="292895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4500570"/>
            <a:ext cx="2000264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1979 год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643702" y="4500570"/>
            <a:ext cx="2143140" cy="50006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1986 год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428992" y="3929066"/>
            <a:ext cx="2143140" cy="50006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1984 год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28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Выпуски                                                    Шевцовой Лианы Александровны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5429264"/>
            <a:ext cx="8229600" cy="107157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1998 год, 2000 год,  2002 год     Детский сад «Василек»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E:\01.03.2014 Краеведы 2013-14\Шевцова ЛА\фото ЛА Шевцовой\1996 выпуск 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357719" cy="300683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147" name="Picture 3" descr="E:\01.03.2014 Краеведы 2013-14\Шевцова ЛА\фото ЛА Шевцовой\1998 выпуск 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4468434" cy="292895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09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Выпуски                                                           Шевцовой Лианы Александровны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788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2000 год, 2002 год          детский сад «Василек»</a:t>
            </a:r>
            <a:endParaRPr lang="ru-RU" dirty="0"/>
          </a:p>
        </p:txBody>
      </p:sp>
      <p:pic>
        <p:nvPicPr>
          <p:cNvPr id="7170" name="Picture 2" descr="E:\01.03.2014 Краеведы 2013-14\Шевцова ЛА\фото ЛА Шевцовой\2000 IV выпуск ЛА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355969" cy="307183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171" name="Picture 3" descr="E:\01.03.2014 Краеведы 2013-14\Шевцова ЛА\фото ЛА Шевцовой\2002 выпуск 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14620"/>
            <a:ext cx="4357748" cy="301648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Яркие события из жизни воспитателя    Шевцовой Лианы Александровны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286388"/>
            <a:ext cx="4143404" cy="78581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1980 </a:t>
            </a:r>
            <a:r>
              <a:rPr lang="ru-RU" dirty="0" smtClean="0"/>
              <a:t> - экскурсия                в парк «Дубки»</a:t>
            </a:r>
            <a:endParaRPr lang="en-US" dirty="0" smtClean="0"/>
          </a:p>
        </p:txBody>
      </p:sp>
      <p:pic>
        <p:nvPicPr>
          <p:cNvPr id="8194" name="Picture 2" descr="E:\01.03.2014 Краеведы 2013-14\Шевцова ЛА\фото ЛА Шевцовой\09.05.2001утренник Шевцовой 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714620"/>
            <a:ext cx="4599879" cy="309911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195" name="Picture 3" descr="E:\01.03.2014 Краеведы 2013-14\Шевцова ЛА\фото ЛА Шевцовой\1980 Света Белоглазова в парке 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85926"/>
            <a:ext cx="4863386" cy="330205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5929306"/>
            <a:ext cx="4643470" cy="71440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2001 год – ведущая на утреннике «День Победы»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652</TotalTime>
  <Words>1166</Words>
  <PresentationFormat>Экран (4:3)</PresentationFormat>
  <Paragraphs>78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«История образования в лицах»             СП «Детский сад «Василёк»                                 ГБОУ ООШ №20 г. Новокуйбышевска</vt:lpstr>
      <vt:lpstr>Шевцова                                             Лиана Александровна  12.02.1940-06.02.2006</vt:lpstr>
      <vt:lpstr>Слайд 3</vt:lpstr>
      <vt:lpstr>Слайд 4</vt:lpstr>
      <vt:lpstr>Слайд 5</vt:lpstr>
      <vt:lpstr>Выпуски                                                         Шевцовой Лианы Александровны</vt:lpstr>
      <vt:lpstr>Выпуски                                                    Шевцовой Лианы Александровны</vt:lpstr>
      <vt:lpstr>Выпуски                                                           Шевцовой Лианы Александровны</vt:lpstr>
      <vt:lpstr>Яркие события из жизни воспитателя    Шевцовой Лианы Александровны</vt:lpstr>
      <vt:lpstr>Яркие события из жизни воспитателя    Шевцовой Лианы Александровны</vt:lpstr>
      <vt:lpstr>Достижения   Шевцовой Лианы Александровны</vt:lpstr>
      <vt:lpstr>Достижения воспитанников                               Шевцовой Лианы Александровны</vt:lpstr>
      <vt:lpstr> Благодаря таким воспитателям  из детей получаются лидеры  Шешунова  Светлана Вячеславовна, главный врач городской больницы г. Новокуйбышевска  </vt:lpstr>
      <vt:lpstr>Истинно настоящая  женщина во всем!  Юмаева Ольга Николаевна, учитель-логопед     СП «Детский сад «Василёк» </vt:lpstr>
      <vt:lpstr>Слайд 15</vt:lpstr>
      <vt:lpstr>  Мне посчастливилось  работать с ней … Наталья Ивановна Белоглазова,                                                       главный специалист отдела реализации образовательных программ Поволжского управления образования</vt:lpstr>
      <vt:lpstr>Всегда жизнерадостна,                                                    как педагог, грамотна и очень любила детей  Воспоминания  Нелли Ивановны Зюзиной, подруги Лианы Александровны   Шевцовой                              </vt:lpstr>
      <vt:lpstr>Я всегда  относилась к ней с уважением…  Воспоминания  Елены Леонидовны Померанцевой,  старшего воспитателя СП «Детский сад «Василек»</vt:lpstr>
      <vt:lpstr>  Портрет  истинно настоящей  женщины во всём!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Шевцова  Лиана Александровна</dc:title>
  <cp:lastModifiedBy>Admin</cp:lastModifiedBy>
  <cp:revision>69</cp:revision>
  <dcterms:modified xsi:type="dcterms:W3CDTF">2014-04-05T11:31:10Z</dcterms:modified>
</cp:coreProperties>
</file>