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367B-66E0-4E82-B625-FC9DBE01CB4A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EC0A-64FA-4160-A884-4C3B0A61C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367B-66E0-4E82-B625-FC9DBE01CB4A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EC0A-64FA-4160-A884-4C3B0A61C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367B-66E0-4E82-B625-FC9DBE01CB4A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EC0A-64FA-4160-A884-4C3B0A61C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367B-66E0-4E82-B625-FC9DBE01CB4A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EC0A-64FA-4160-A884-4C3B0A61C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367B-66E0-4E82-B625-FC9DBE01CB4A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EC0A-64FA-4160-A884-4C3B0A61C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367B-66E0-4E82-B625-FC9DBE01CB4A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EC0A-64FA-4160-A884-4C3B0A61C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367B-66E0-4E82-B625-FC9DBE01CB4A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EC0A-64FA-4160-A884-4C3B0A61C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367B-66E0-4E82-B625-FC9DBE01CB4A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EC0A-64FA-4160-A884-4C3B0A61C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367B-66E0-4E82-B625-FC9DBE01CB4A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EC0A-64FA-4160-A884-4C3B0A61C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367B-66E0-4E82-B625-FC9DBE01CB4A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EC0A-64FA-4160-A884-4C3B0A61C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367B-66E0-4E82-B625-FC9DBE01CB4A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EC0A-64FA-4160-A884-4C3B0A61C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8367B-66E0-4E82-B625-FC9DBE01CB4A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0EC0A-64FA-4160-A884-4C3B0A61C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Мы со спортом крепко дружим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512768" cy="4248472"/>
          </a:xfrm>
        </p:spPr>
        <p:txBody>
          <a:bodyPr>
            <a:normAutofit fontScale="92500" lnSpcReduction="10000"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r>
              <a:rPr lang="ru-RU" sz="2600" b="1" dirty="0" smtClean="0">
                <a:solidFill>
                  <a:schemeClr val="tx1"/>
                </a:solidFill>
              </a:rPr>
              <a:t>Дети </a:t>
            </a:r>
            <a:r>
              <a:rPr lang="ru-RU" sz="2600" b="1" dirty="0" smtClean="0">
                <a:solidFill>
                  <a:schemeClr val="tx1"/>
                </a:solidFill>
              </a:rPr>
              <a:t>гр.</a:t>
            </a:r>
            <a:r>
              <a:rPr lang="en-US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</a:rPr>
              <a:t>«Земляничка</a:t>
            </a:r>
            <a:r>
              <a:rPr lang="ru-RU" sz="2600" b="1" dirty="0" smtClean="0">
                <a:solidFill>
                  <a:schemeClr val="tx1"/>
                </a:solidFill>
              </a:rPr>
              <a:t>» (5-6 лет) </a:t>
            </a:r>
            <a:endParaRPr lang="ru-RU" sz="2600" b="1" dirty="0" smtClean="0">
              <a:solidFill>
                <a:schemeClr val="tx1"/>
              </a:solidFill>
            </a:endParaRPr>
          </a:p>
          <a:p>
            <a:r>
              <a:rPr lang="ru-RU" sz="2600" b="1" dirty="0" smtClean="0">
                <a:solidFill>
                  <a:schemeClr val="tx1"/>
                </a:solidFill>
              </a:rPr>
              <a:t>д.с. «Василёк</a:t>
            </a:r>
            <a:r>
              <a:rPr lang="ru-RU" sz="2600" b="1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2600" b="1" dirty="0" smtClean="0">
                <a:solidFill>
                  <a:schemeClr val="tx1"/>
                </a:solidFill>
              </a:rPr>
              <a:t>Воспитатели: Л.И. Головина, Т.М.Машкова</a:t>
            </a:r>
            <a:endParaRPr lang="ru-RU" sz="26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G:\Мар Зе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5474737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94421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Никита Ушаков - бокс </a:t>
            </a:r>
            <a:br>
              <a:rPr lang="ru-RU" sz="2400" dirty="0" smtClean="0"/>
            </a:br>
            <a:r>
              <a:rPr lang="ru-RU" sz="2400" b="1" dirty="0" smtClean="0"/>
              <a:t>Лёша Мерзляков-хоккей с мячом</a:t>
            </a:r>
            <a:br>
              <a:rPr lang="ru-RU" sz="2400" b="1" dirty="0" smtClean="0"/>
            </a:br>
            <a:r>
              <a:rPr lang="ru-RU" sz="2400" dirty="0" smtClean="0"/>
              <a:t>Злата Баловнева – художественная гимнастика</a:t>
            </a:r>
            <a:br>
              <a:rPr lang="ru-RU" sz="2400" dirty="0" smtClean="0"/>
            </a:br>
            <a:r>
              <a:rPr lang="ru-RU" sz="2400" dirty="0" err="1" smtClean="0"/>
              <a:t>Анжелика</a:t>
            </a:r>
            <a:r>
              <a:rPr lang="ru-RU" sz="2400" dirty="0" smtClean="0"/>
              <a:t> Федосеева, Вероника Андропова – плавание</a:t>
            </a:r>
            <a:br>
              <a:rPr lang="ru-RU" sz="2400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7920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3600" b="1" dirty="0" smtClean="0">
                <a:solidFill>
                  <a:srgbClr val="FF0000"/>
                </a:solidFill>
              </a:rPr>
              <a:t>         Спортивные секции</a:t>
            </a:r>
            <a:endParaRPr lang="ru-RU" sz="36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232225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1475656" y="2492896"/>
            <a:ext cx="5486400" cy="4114800"/>
          </a:xfrm>
        </p:spPr>
      </p:sp>
      <p:pic>
        <p:nvPicPr>
          <p:cNvPr id="1028" name="Picture 4" descr="G:\леша на лыжа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700808"/>
            <a:ext cx="2286000" cy="3429000"/>
          </a:xfrm>
          <a:prstGeom prst="rect">
            <a:avLst/>
          </a:prstGeom>
          <a:noFill/>
        </p:spPr>
      </p:pic>
      <p:pic>
        <p:nvPicPr>
          <p:cNvPr id="1029" name="Picture 5" descr="G:\Анжелика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700808"/>
            <a:ext cx="2808312" cy="1872208"/>
          </a:xfrm>
          <a:prstGeom prst="rect">
            <a:avLst/>
          </a:prstGeom>
          <a:noFill/>
        </p:spPr>
      </p:pic>
      <p:pic>
        <p:nvPicPr>
          <p:cNvPr id="1031" name="Picture 7" descr="G:\DSC047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645024"/>
            <a:ext cx="3707904" cy="2087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61926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b="1" i="1" dirty="0" smtClean="0"/>
              <a:t>     детей группы «Земляничка»</a:t>
            </a:r>
          </a:p>
          <a:p>
            <a:pPr>
              <a:buNone/>
            </a:pPr>
            <a:r>
              <a:rPr lang="ru-RU" sz="4000" b="1" i="1" dirty="0"/>
              <a:t> </a:t>
            </a:r>
            <a:r>
              <a:rPr lang="ru-RU" sz="4000" b="1" i="1" dirty="0" smtClean="0"/>
              <a:t>       развиваются физически, интеллектуально, эмоционально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dirty="0" smtClean="0"/>
              <a:t>     </a:t>
            </a:r>
            <a:r>
              <a:rPr lang="ru-RU" sz="4300" b="1" i="1" dirty="0" smtClean="0"/>
              <a:t>в   кружках    дополнительного</a:t>
            </a:r>
          </a:p>
          <a:p>
            <a:pPr>
              <a:buNone/>
            </a:pPr>
            <a:r>
              <a:rPr lang="ru-RU" sz="4300" b="1" i="1" dirty="0"/>
              <a:t> </a:t>
            </a:r>
            <a:r>
              <a:rPr lang="ru-RU" sz="4300" b="1" i="1" dirty="0" smtClean="0"/>
              <a:t>                      образования </a:t>
            </a:r>
          </a:p>
          <a:p>
            <a:pPr>
              <a:buNone/>
            </a:pPr>
            <a:r>
              <a:rPr lang="ru-RU" sz="4300" b="1" i="1" dirty="0"/>
              <a:t> </a:t>
            </a:r>
            <a:r>
              <a:rPr lang="ru-RU" sz="4300" b="1" i="1" dirty="0" smtClean="0"/>
              <a:t>          города Новокуйбышевска</a:t>
            </a:r>
            <a:endParaRPr lang="ru-RU" sz="43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-603448"/>
            <a:ext cx="2880320" cy="701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96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60%</a:t>
            </a:r>
            <a:endParaRPr lang="ru-RU" sz="96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Стрелка вниз 12"/>
          <p:cNvSpPr/>
          <p:nvPr/>
        </p:nvSpPr>
        <p:spPr>
          <a:xfrm rot="2327159">
            <a:off x="2270336" y="3362980"/>
            <a:ext cx="176366" cy="3059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977382">
            <a:off x="6315296" y="3482473"/>
            <a:ext cx="159663" cy="2932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3789040"/>
            <a:ext cx="144016" cy="2520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8739406">
            <a:off x="2763075" y="-94837"/>
            <a:ext cx="100078" cy="2958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0800000">
            <a:off x="4427984" y="116632"/>
            <a:ext cx="144016" cy="2448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2679474">
            <a:off x="6174118" y="-67346"/>
            <a:ext cx="139168" cy="2878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Танцевальные студии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7715200" cy="4824536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2600" dirty="0" smtClean="0"/>
              <a:t>Полина Бельскова                                           Ксюша Казанкова</a:t>
            </a:r>
          </a:p>
          <a:p>
            <a:pPr>
              <a:buNone/>
            </a:pPr>
            <a:r>
              <a:rPr lang="ru-RU" sz="2600" dirty="0" smtClean="0"/>
              <a:t>Арсений </a:t>
            </a:r>
            <a:r>
              <a:rPr lang="ru-RU" sz="2600" dirty="0" err="1" smtClean="0"/>
              <a:t>Цуканов</a:t>
            </a:r>
            <a:r>
              <a:rPr lang="ru-RU" sz="2600" dirty="0" smtClean="0"/>
              <a:t>                                             Ксюша Губанова</a:t>
            </a:r>
          </a:p>
          <a:p>
            <a:pPr>
              <a:buNone/>
            </a:pPr>
            <a:r>
              <a:rPr lang="ru-RU" sz="2600" dirty="0" smtClean="0"/>
              <a:t>Ангелина </a:t>
            </a:r>
            <a:r>
              <a:rPr lang="ru-RU" sz="2600" dirty="0" err="1" smtClean="0"/>
              <a:t>Годкова</a:t>
            </a:r>
            <a:r>
              <a:rPr lang="ru-RU" sz="2600" dirty="0" smtClean="0"/>
              <a:t>                                            Саша Хренова                                    Ева   Брагина                                               Лера Усачёва</a:t>
            </a:r>
          </a:p>
          <a:p>
            <a:pPr>
              <a:buNone/>
            </a:pPr>
            <a:r>
              <a:rPr lang="ru-RU" sz="2600" dirty="0" smtClean="0"/>
              <a:t>                                 Вероника </a:t>
            </a:r>
            <a:r>
              <a:rPr lang="ru-RU" sz="2600" dirty="0" err="1" smtClean="0"/>
              <a:t>Охотникова</a:t>
            </a:r>
            <a:endParaRPr lang="ru-RU" sz="2600" dirty="0"/>
          </a:p>
        </p:txBody>
      </p:sp>
      <p:pic>
        <p:nvPicPr>
          <p:cNvPr id="1026" name="Picture 2" descr="G:\верон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76" y="1484784"/>
            <a:ext cx="2514037" cy="2160240"/>
          </a:xfrm>
          <a:prstGeom prst="rect">
            <a:avLst/>
          </a:prstGeom>
          <a:noFill/>
        </p:spPr>
      </p:pic>
      <p:pic>
        <p:nvPicPr>
          <p:cNvPr id="2050" name="Picture 2" descr="G:\IMAG1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196752"/>
            <a:ext cx="2484276" cy="3312368"/>
          </a:xfrm>
          <a:prstGeom prst="rect">
            <a:avLst/>
          </a:prstGeom>
          <a:noFill/>
        </p:spPr>
      </p:pic>
      <p:pic>
        <p:nvPicPr>
          <p:cNvPr id="2051" name="Picture 3" descr="G:\Мар Зем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1" y="980728"/>
            <a:ext cx="2664295" cy="3693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Приглашаем!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     </a:t>
            </a:r>
            <a:r>
              <a:rPr lang="ru-RU" b="1" dirty="0" smtClean="0"/>
              <a:t>вас, друзья, разделить с нами успех и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хорошее настроение в</a:t>
            </a:r>
          </a:p>
          <a:p>
            <a:pPr>
              <a:buNone/>
            </a:pPr>
            <a:r>
              <a:rPr lang="ru-RU" dirty="0" smtClean="0"/>
              <a:t>     ДК         ДЮЦ                        Клуб «Умелец»</a:t>
            </a:r>
          </a:p>
          <a:p>
            <a:pPr>
              <a:buNone/>
            </a:pPr>
            <a:r>
              <a:rPr lang="en-US" smtClean="0"/>
              <a:t>  </a:t>
            </a:r>
            <a:r>
              <a:rPr lang="ru-RU" smtClean="0"/>
              <a:t>Школу </a:t>
            </a:r>
            <a:r>
              <a:rPr lang="ru-RU" dirty="0" smtClean="0"/>
              <a:t>искусств                       в секции школ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</a:t>
            </a:r>
            <a:r>
              <a:rPr lang="ru-RU" b="1" dirty="0" smtClean="0">
                <a:solidFill>
                  <a:srgbClr val="FF0000"/>
                </a:solidFill>
              </a:rPr>
              <a:t>Ведь здоровье – это здорово!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G:\Мар Зем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284984"/>
            <a:ext cx="447160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112</Words>
  <Application>Microsoft Office PowerPoint</Application>
  <PresentationFormat>Экран (4:3)</PresentationFormat>
  <Paragraphs>55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Мы со спортом крепко дружим</vt:lpstr>
      <vt:lpstr>    Никита Ушаков - бокс  Лёша Мерзляков-хоккей с мячом Злата Баловнева – художественная гимнастика Анжелика Федосеева, Вероника Андропова – плавание  </vt:lpstr>
      <vt:lpstr>Слайд 3</vt:lpstr>
      <vt:lpstr>Танцевальные студии</vt:lpstr>
      <vt:lpstr>Приглашаем!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со спортом крепко дружим</dc:title>
  <dc:creator>root</dc:creator>
  <cp:lastModifiedBy>root</cp:lastModifiedBy>
  <cp:revision>14</cp:revision>
  <dcterms:created xsi:type="dcterms:W3CDTF">2013-03-30T17:29:24Z</dcterms:created>
  <dcterms:modified xsi:type="dcterms:W3CDTF">2013-04-01T16:35:17Z</dcterms:modified>
</cp:coreProperties>
</file>