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0D516C-7FCF-478D-A3A8-E501E9751CE8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00BDF7-1E08-43C0-B9F6-4CBD4F94430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7480920" cy="2088232"/>
          </a:xfrm>
        </p:spPr>
        <p:txBody>
          <a:bodyPr>
            <a:normAutofit fontScale="92500" lnSpcReduction="10000"/>
          </a:bodyPr>
          <a:lstStyle/>
          <a:p>
            <a:pPr algn="l"/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endParaRPr lang="ru-RU" sz="1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l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Воспитатель </a:t>
            </a:r>
          </a:p>
          <a:p>
            <a:pPr algn="l"/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Вилкова Юлия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</a:rPr>
              <a:t>Александровна</a:t>
            </a:r>
            <a:endParaRPr lang="ru-RU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96448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Жизнь 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группы «Подсолнушки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</a:p>
          <a:p>
            <a:pPr algn="ctr"/>
            <a:endParaRPr lang="ru-RU" sz="5400" b="1" i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5400" b="1" i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04864"/>
            <a:ext cx="758150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i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48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спортивное</a:t>
            </a:r>
            <a:r>
              <a:rPr lang="ru-RU" sz="54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детство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2204864"/>
            <a:ext cx="58772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Наше</a:t>
            </a:r>
            <a:r>
              <a:rPr lang="ru-RU" sz="48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i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счастливое 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F:\юля\Мои рисунки\детсий сад\P3270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2106" y="3861048"/>
            <a:ext cx="3342517" cy="25068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юля\Мои рисунки\детсий сад\P10104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096344" cy="2322258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53119" y="3057846"/>
            <a:ext cx="2014363" cy="1169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Большой сугроб пушистый</a:t>
            </a:r>
          </a:p>
          <a:p>
            <a:r>
              <a:rPr lang="ru-RU" sz="1400" dirty="0" smtClean="0"/>
              <a:t>Ногами не пройти,</a:t>
            </a:r>
          </a:p>
          <a:p>
            <a:r>
              <a:rPr lang="ru-RU" sz="1400" dirty="0" smtClean="0"/>
              <a:t>Но это не преграда</a:t>
            </a:r>
          </a:p>
          <a:p>
            <a:r>
              <a:rPr lang="ru-RU" sz="1400" dirty="0" smtClean="0"/>
              <a:t>Для лыжного пути.</a:t>
            </a:r>
            <a:endParaRPr lang="ru-RU" sz="1400" dirty="0"/>
          </a:p>
        </p:txBody>
      </p:sp>
      <p:pic>
        <p:nvPicPr>
          <p:cNvPr id="2050" name="Picture 2" descr="F:\юля\Мои рисунки\детсий сад\P32701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2808312" cy="208558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03848" y="5229200"/>
            <a:ext cx="2232248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Пролезая, чередуем</a:t>
            </a:r>
          </a:p>
          <a:p>
            <a:r>
              <a:rPr lang="ru-RU" sz="1400" dirty="0" smtClean="0"/>
              <a:t>Свои ручки, ножки.</a:t>
            </a:r>
          </a:p>
          <a:p>
            <a:r>
              <a:rPr lang="ru-RU" sz="1400" dirty="0" smtClean="0"/>
              <a:t>Все препятствия минуем,</a:t>
            </a:r>
          </a:p>
          <a:p>
            <a:r>
              <a:rPr lang="ru-RU" sz="1400" dirty="0" smtClean="0"/>
              <a:t>Не боясь ни крошки!</a:t>
            </a:r>
            <a:endParaRPr lang="ru-RU" sz="1400" dirty="0"/>
          </a:p>
        </p:txBody>
      </p:sp>
      <p:pic>
        <p:nvPicPr>
          <p:cNvPr id="2051" name="Picture 3" descr="F:\юля\Мои рисунки\детсий сад\P328012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836712"/>
            <a:ext cx="2329404" cy="2880320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516216" y="4149080"/>
            <a:ext cx="2059859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1400" dirty="0" smtClean="0"/>
              <a:t>Мы за ножками следим,</a:t>
            </a:r>
          </a:p>
          <a:p>
            <a:r>
              <a:rPr lang="ru-RU" sz="1400" dirty="0" smtClean="0"/>
              <a:t>Стопы тренируем.</a:t>
            </a:r>
          </a:p>
          <a:p>
            <a:r>
              <a:rPr lang="ru-RU" sz="1400" dirty="0" smtClean="0"/>
              <a:t>Быть здоровыми хотим</a:t>
            </a:r>
          </a:p>
          <a:p>
            <a:r>
              <a:rPr lang="ru-RU" sz="1400" dirty="0" smtClean="0"/>
              <a:t>Сами себя врачуем.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76673"/>
            <a:ext cx="79928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В группе мы стараемся создать все условия </a:t>
            </a:r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для </a:t>
            </a:r>
            <a:endParaRPr lang="ru-RU" sz="2400" dirty="0" smtClean="0">
              <a:ln>
                <a:solidFill>
                  <a:srgbClr val="FF0000"/>
                </a:solidFill>
              </a:ln>
            </a:endParaRPr>
          </a:p>
          <a:p>
            <a:pPr algn="ctr"/>
            <a:r>
              <a:rPr lang="ru-RU" sz="2400" dirty="0" smtClean="0">
                <a:ln>
                  <a:solidFill>
                    <a:srgbClr val="FF0000"/>
                  </a:solidFill>
                </a:ln>
              </a:rPr>
              <a:t>укрепления здоровья наших детей. </a:t>
            </a:r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Ежедневно проводится утренняя гимнастика в зале, три раза в неделю физкультурно-оздоровительная деятельность.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Дети делают гигиеническую гимнастику после сна и массаж стоп по рефлекторным коврикам.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 зимний период дети укрепляют свой иммунитет с помощью </a:t>
            </a:r>
            <a:r>
              <a:rPr lang="ru-RU" dirty="0" err="1" smtClean="0"/>
              <a:t>оксолиновой</a:t>
            </a:r>
            <a:r>
              <a:rPr lang="ru-RU" dirty="0" smtClean="0"/>
              <a:t> мази, витамина «</a:t>
            </a:r>
            <a:r>
              <a:rPr lang="ru-RU" dirty="0" err="1" smtClean="0"/>
              <a:t>Ревит</a:t>
            </a:r>
            <a:r>
              <a:rPr lang="ru-RU" dirty="0" smtClean="0"/>
              <a:t>», настойками «Шиповника», «Солодки».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Несколько раз в день сквозное проветривание.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Мытье рук перед каждым приемом пищи.</a:t>
            </a:r>
          </a:p>
          <a:p>
            <a:endParaRPr lang="ru-RU" dirty="0" smtClean="0"/>
          </a:p>
          <a:p>
            <a:r>
              <a:rPr lang="ru-RU" dirty="0" smtClean="0"/>
              <a:t>Мы считаем, если с малых лет приучить ребенка заботиться о своем здоровье, то ни какие болезни ему не страшны. Желаем всем успеха!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9" y="476672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Маша С.</a:t>
            </a:r>
            <a:r>
              <a:rPr lang="ru-RU" dirty="0" smtClean="0"/>
              <a:t> – </a:t>
            </a:r>
            <a:r>
              <a:rPr lang="ru-RU" i="1" dirty="0" smtClean="0"/>
              <a:t>«Физкультура нужна, чтобы росли кости, чтобы кровь хорошо двигалась</a:t>
            </a:r>
            <a:r>
              <a:rPr lang="ru-RU" i="1" dirty="0" smtClean="0"/>
              <a:t>, </a:t>
            </a:r>
            <a:r>
              <a:rPr lang="ru-RU" i="1" dirty="0" smtClean="0"/>
              <a:t>чтобы быть сильным, здоровым , не болеть».</a:t>
            </a:r>
          </a:p>
          <a:p>
            <a:endParaRPr lang="ru-RU" dirty="0"/>
          </a:p>
          <a:p>
            <a:r>
              <a:rPr lang="ru-RU" b="1" dirty="0" smtClean="0"/>
              <a:t>Лера С.</a:t>
            </a:r>
            <a:r>
              <a:rPr lang="ru-RU" dirty="0" smtClean="0"/>
              <a:t> – </a:t>
            </a:r>
            <a:r>
              <a:rPr lang="ru-RU" i="1" dirty="0" smtClean="0"/>
              <a:t>«Об этом все знают. Спорт нужен для того, чтобы быть сильным, здоровым</a:t>
            </a:r>
            <a:r>
              <a:rPr lang="ru-RU" i="1" dirty="0" smtClean="0"/>
              <a:t>. </a:t>
            </a:r>
            <a:r>
              <a:rPr lang="ru-RU" i="1" dirty="0" smtClean="0"/>
              <a:t>Я люблю ходить на зарядку, но я опаздываю потому,  что мама </a:t>
            </a:r>
            <a:r>
              <a:rPr lang="ru-RU" i="1" dirty="0" smtClean="0"/>
              <a:t>                            приводит поздно».                                                     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b="1" dirty="0" smtClean="0"/>
          </a:p>
          <a:p>
            <a:r>
              <a:rPr lang="ru-RU" b="1" dirty="0" smtClean="0"/>
              <a:t>Руслан </a:t>
            </a:r>
            <a:r>
              <a:rPr lang="ru-RU" b="1" dirty="0" smtClean="0"/>
              <a:t>В.</a:t>
            </a:r>
            <a:r>
              <a:rPr lang="ru-RU" dirty="0" smtClean="0"/>
              <a:t> – </a:t>
            </a:r>
            <a:r>
              <a:rPr lang="ru-RU" i="1" dirty="0" smtClean="0"/>
              <a:t>«Мне нравится зарядка потому,  что это весело и развивается все </a:t>
            </a:r>
            <a:r>
              <a:rPr lang="ru-RU" i="1" dirty="0" smtClean="0"/>
              <a:t>                        тело</a:t>
            </a:r>
            <a:r>
              <a:rPr lang="ru-RU" i="1" dirty="0" smtClean="0"/>
              <a:t>!»</a:t>
            </a:r>
            <a:endParaRPr lang="ru-RU" i="1" dirty="0"/>
          </a:p>
        </p:txBody>
      </p:sp>
      <p:pic>
        <p:nvPicPr>
          <p:cNvPr id="3075" name="Picture 3" descr="F:\юля\Мои рисунки\детсий сад\P32801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2263480"/>
            <a:ext cx="4320480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3805923" cy="646331"/>
          </a:xfrm>
          <a:prstGeom prst="rect">
            <a:avLst/>
          </a:prstGeom>
          <a:ln>
            <a:solidFill>
              <a:srgbClr val="7030A0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ru-RU" dirty="0" smtClean="0"/>
              <a:t>Чтобы день твой был в порядке,</a:t>
            </a:r>
          </a:p>
          <a:p>
            <a:r>
              <a:rPr lang="ru-RU" dirty="0" smtClean="0"/>
              <a:t> Начни его с зарядки.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 rot="875356">
            <a:off x="5677754" y="489082"/>
            <a:ext cx="3181831" cy="1754326"/>
          </a:xfrm>
          <a:prstGeom prst="rect">
            <a:avLst/>
          </a:prstGeom>
          <a:ln w="38100">
            <a:solidFill>
              <a:schemeClr val="bg2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txBody>
          <a:bodyPr wrap="square">
            <a:spAutoFit/>
          </a:bodyPr>
          <a:lstStyle/>
          <a:p>
            <a:r>
              <a:rPr lang="ru-RU" dirty="0" smtClean="0"/>
              <a:t>На зарядку выходи,</a:t>
            </a:r>
          </a:p>
          <a:p>
            <a:r>
              <a:rPr lang="ru-RU" dirty="0" smtClean="0"/>
              <a:t> На зарядку всех буди.</a:t>
            </a:r>
          </a:p>
          <a:p>
            <a:r>
              <a:rPr lang="ru-RU" dirty="0" smtClean="0"/>
              <a:t> Все ребята говорят:</a:t>
            </a:r>
          </a:p>
          <a:p>
            <a:r>
              <a:rPr lang="ru-RU" dirty="0" smtClean="0"/>
              <a:t> Физзарядка — друг, ребят!</a:t>
            </a:r>
          </a:p>
          <a:p>
            <a:r>
              <a:rPr lang="ru-RU" dirty="0" smtClean="0"/>
              <a:t> Физзарядка по утрам</a:t>
            </a:r>
          </a:p>
          <a:p>
            <a:r>
              <a:rPr lang="ru-RU" dirty="0" smtClean="0"/>
              <a:t> Не во вред — на пользу нам!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99992" y="5085184"/>
            <a:ext cx="3672408" cy="923330"/>
          </a:xfrm>
          <a:prstGeom prst="rect">
            <a:avLst/>
          </a:prstGeom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Желаем всем здоровья, быть сильными </a:t>
            </a:r>
            <a:r>
              <a:rPr lang="ru-RU" dirty="0" smtClean="0"/>
              <a:t>и крепкими!</a:t>
            </a:r>
          </a:p>
          <a:p>
            <a:r>
              <a:rPr lang="ru-RU" dirty="0" smtClean="0"/>
              <a:t> Группа «ПОДСОЛНУШКИ»</a:t>
            </a:r>
            <a:r>
              <a:rPr lang="ru-RU" dirty="0" smtClean="0"/>
              <a:t> 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869160"/>
            <a:ext cx="3322581" cy="1477328"/>
          </a:xfrm>
          <a:prstGeom prst="rect">
            <a:avLst/>
          </a:prstGeom>
          <a:solidFill>
            <a:srgbClr val="FFFF00"/>
          </a:solidFill>
          <a:ln w="3810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ru-RU" dirty="0" smtClean="0"/>
              <a:t>Наш подсолнух, словно солнце.</a:t>
            </a:r>
          </a:p>
          <a:p>
            <a:r>
              <a:rPr lang="ru-RU" dirty="0" smtClean="0"/>
              <a:t> Рады жёлтым лепесткам.</a:t>
            </a:r>
          </a:p>
          <a:p>
            <a:r>
              <a:rPr lang="ru-RU" dirty="0" smtClean="0"/>
              <a:t> Смотрят семечки в оконца</a:t>
            </a:r>
          </a:p>
          <a:p>
            <a:r>
              <a:rPr lang="ru-RU" dirty="0" smtClean="0"/>
              <a:t> И подмигивают нам.</a:t>
            </a:r>
            <a:endParaRPr lang="ru-RU" dirty="0"/>
          </a:p>
        </p:txBody>
      </p:sp>
      <p:pic>
        <p:nvPicPr>
          <p:cNvPr id="6" name="Picture 2" descr="F:\юля\Мои рисунки\детсий сад\P3270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4176464" cy="3132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328</Words>
  <Application>Microsoft Office PowerPoint</Application>
  <PresentationFormat>Экран (4:3)</PresentationFormat>
  <Paragraphs>69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Слайд 2</vt:lpstr>
      <vt:lpstr>Слайд 3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2012-03-28T17:46:29Z</dcterms:created>
  <dcterms:modified xsi:type="dcterms:W3CDTF">2012-03-30T13:32:20Z</dcterms:modified>
</cp:coreProperties>
</file>